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2" r:id="rId2"/>
  </p:sldMasterIdLst>
  <p:sldIdLst>
    <p:sldId id="256" r:id="rId3"/>
    <p:sldId id="259" r:id="rId4"/>
    <p:sldId id="258" r:id="rId5"/>
    <p:sldId id="269" r:id="rId6"/>
    <p:sldId id="270" r:id="rId7"/>
    <p:sldId id="271" r:id="rId8"/>
    <p:sldId id="272" r:id="rId9"/>
    <p:sldId id="273" r:id="rId10"/>
    <p:sldId id="274" r:id="rId11"/>
    <p:sldId id="275" r:id="rId12"/>
    <p:sldId id="276" r:id="rId13"/>
    <p:sldId id="277" r:id="rId14"/>
    <p:sldId id="278" r:id="rId15"/>
    <p:sldId id="279" r:id="rId16"/>
    <p:sldId id="280" r:id="rId17"/>
    <p:sldId id="281" r:id="rId18"/>
    <p:sldId id="282" r:id="rId19"/>
    <p:sldId id="283" r:id="rId20"/>
    <p:sldId id="284" r:id="rId21"/>
    <p:sldId id="285" r:id="rId22"/>
    <p:sldId id="286" r:id="rId23"/>
    <p:sldId id="287" r:id="rId24"/>
    <p:sldId id="288" r:id="rId25"/>
    <p:sldId id="289" r:id="rId26"/>
    <p:sldId id="290" r:id="rId27"/>
    <p:sldId id="291" r:id="rId28"/>
    <p:sldId id="292" r:id="rId29"/>
    <p:sldId id="293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845B39B-0B40-4D44-9B9C-99EFF86B7652}" v="65" dt="2020-05-12T09:23:32.60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463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21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microsoft.com/office/2015/10/relationships/revisionInfo" Target="revisionInfo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microsoft.com/office/2016/11/relationships/changesInfo" Target="changesInfos/changesInfo1.xml"/><Relationship Id="rId8" Type="http://schemas.openxmlformats.org/officeDocument/2006/relationships/slide" Target="slides/slide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b Sewell" userId="c802df42025d5e1f" providerId="LiveId" clId="{9845B39B-0B40-4D44-9B9C-99EFF86B7652}"/>
    <pc:docChg chg="undo custSel addSld delSld modSld">
      <pc:chgData name="Rob Sewell" userId="c802df42025d5e1f" providerId="LiveId" clId="{9845B39B-0B40-4D44-9B9C-99EFF86B7652}" dt="2020-05-12T09:24:07.721" v="264" actId="2696"/>
      <pc:docMkLst>
        <pc:docMk/>
      </pc:docMkLst>
      <pc:sldChg chg="addSp delSp modSp mod">
        <pc:chgData name="Rob Sewell" userId="c802df42025d5e1f" providerId="LiveId" clId="{9845B39B-0B40-4D44-9B9C-99EFF86B7652}" dt="2020-05-12T09:20:37.399" v="189" actId="20577"/>
        <pc:sldMkLst>
          <pc:docMk/>
          <pc:sldMk cId="3942097748" sldId="258"/>
        </pc:sldMkLst>
        <pc:spChg chg="del">
          <ac:chgData name="Rob Sewell" userId="c802df42025d5e1f" providerId="LiveId" clId="{9845B39B-0B40-4D44-9B9C-99EFF86B7652}" dt="2020-05-12T09:17:25.814" v="6" actId="22"/>
          <ac:spMkLst>
            <pc:docMk/>
            <pc:sldMk cId="3942097748" sldId="258"/>
            <ac:spMk id="2" creationId="{4B1858BF-1BD9-4DBD-B928-D01A820299D2}"/>
          </ac:spMkLst>
        </pc:spChg>
        <pc:spChg chg="mod">
          <ac:chgData name="Rob Sewell" userId="c802df42025d5e1f" providerId="LiveId" clId="{9845B39B-0B40-4D44-9B9C-99EFF86B7652}" dt="2020-05-12T09:17:31.858" v="16" actId="20577"/>
          <ac:spMkLst>
            <pc:docMk/>
            <pc:sldMk cId="3942097748" sldId="258"/>
            <ac:spMk id="3" creationId="{AC667769-E8A3-4E62-B543-EE19CD9D28EE}"/>
          </ac:spMkLst>
        </pc:spChg>
        <pc:spChg chg="mod">
          <ac:chgData name="Rob Sewell" userId="c802df42025d5e1f" providerId="LiveId" clId="{9845B39B-0B40-4D44-9B9C-99EFF86B7652}" dt="2020-05-12T09:17:42.294" v="54" actId="20577"/>
          <ac:spMkLst>
            <pc:docMk/>
            <pc:sldMk cId="3942097748" sldId="258"/>
            <ac:spMk id="4" creationId="{C40A4A63-C530-4F3D-B9B4-8620D37ACD0E}"/>
          </ac:spMkLst>
        </pc:spChg>
        <pc:spChg chg="mod">
          <ac:chgData name="Rob Sewell" userId="c802df42025d5e1f" providerId="LiveId" clId="{9845B39B-0B40-4D44-9B9C-99EFF86B7652}" dt="2020-05-12T09:17:55.993" v="77" actId="207"/>
          <ac:spMkLst>
            <pc:docMk/>
            <pc:sldMk cId="3942097748" sldId="258"/>
            <ac:spMk id="5" creationId="{AFDA0A56-26F1-4364-80F9-80EFF781AE7B}"/>
          </ac:spMkLst>
        </pc:spChg>
        <pc:spChg chg="mod">
          <ac:chgData name="Rob Sewell" userId="c802df42025d5e1f" providerId="LiveId" clId="{9845B39B-0B40-4D44-9B9C-99EFF86B7652}" dt="2020-05-12T09:18:06.564" v="99" actId="20577"/>
          <ac:spMkLst>
            <pc:docMk/>
            <pc:sldMk cId="3942097748" sldId="258"/>
            <ac:spMk id="6" creationId="{5A72EB7D-BAB6-41A7-98BC-997F6F489D2A}"/>
          </ac:spMkLst>
        </pc:spChg>
        <pc:spChg chg="mod">
          <ac:chgData name="Rob Sewell" userId="c802df42025d5e1f" providerId="LiveId" clId="{9845B39B-0B40-4D44-9B9C-99EFF86B7652}" dt="2020-05-12T09:20:37.399" v="189" actId="20577"/>
          <ac:spMkLst>
            <pc:docMk/>
            <pc:sldMk cId="3942097748" sldId="258"/>
            <ac:spMk id="7" creationId="{B7C10483-85BC-403C-826F-B567E78CC285}"/>
          </ac:spMkLst>
        </pc:spChg>
        <pc:picChg chg="add mod modCrop">
          <ac:chgData name="Rob Sewell" userId="c802df42025d5e1f" providerId="LiveId" clId="{9845B39B-0B40-4D44-9B9C-99EFF86B7652}" dt="2020-05-12T09:17:25.814" v="6" actId="22"/>
          <ac:picMkLst>
            <pc:docMk/>
            <pc:sldMk cId="3942097748" sldId="258"/>
            <ac:picMk id="9" creationId="{3148434E-1341-4DB7-B055-165B7C12472E}"/>
          </ac:picMkLst>
        </pc:picChg>
      </pc:sldChg>
      <pc:sldChg chg="addSp modSp mod">
        <pc:chgData name="Rob Sewell" userId="c802df42025d5e1f" providerId="LiveId" clId="{9845B39B-0B40-4D44-9B9C-99EFF86B7652}" dt="2020-05-12T09:17:13.340" v="5" actId="1076"/>
        <pc:sldMkLst>
          <pc:docMk/>
          <pc:sldMk cId="2532954222" sldId="259"/>
        </pc:sldMkLst>
        <pc:spChg chg="mod">
          <ac:chgData name="Rob Sewell" userId="c802df42025d5e1f" providerId="LiveId" clId="{9845B39B-0B40-4D44-9B9C-99EFF86B7652}" dt="2020-05-12T09:15:58.203" v="2"/>
          <ac:spMkLst>
            <pc:docMk/>
            <pc:sldMk cId="2532954222" sldId="259"/>
            <ac:spMk id="2" creationId="{EDA01322-AA71-4E71-B9AC-BDB45E4E5716}"/>
          </ac:spMkLst>
        </pc:spChg>
        <pc:picChg chg="add mod">
          <ac:chgData name="Rob Sewell" userId="c802df42025d5e1f" providerId="LiveId" clId="{9845B39B-0B40-4D44-9B9C-99EFF86B7652}" dt="2020-05-12T09:17:13.340" v="5" actId="1076"/>
          <ac:picMkLst>
            <pc:docMk/>
            <pc:sldMk cId="2532954222" sldId="259"/>
            <ac:picMk id="4" creationId="{26474F3C-F792-4056-A51C-28DF359D4019}"/>
          </ac:picMkLst>
        </pc:picChg>
      </pc:sldChg>
      <pc:sldChg chg="del">
        <pc:chgData name="Rob Sewell" userId="c802df42025d5e1f" providerId="LiveId" clId="{9845B39B-0B40-4D44-9B9C-99EFF86B7652}" dt="2020-05-12T09:24:07.721" v="264" actId="2696"/>
        <pc:sldMkLst>
          <pc:docMk/>
          <pc:sldMk cId="597237538" sldId="260"/>
        </pc:sldMkLst>
      </pc:sldChg>
      <pc:sldChg chg="del">
        <pc:chgData name="Rob Sewell" userId="c802df42025d5e1f" providerId="LiveId" clId="{9845B39B-0B40-4D44-9B9C-99EFF86B7652}" dt="2020-05-12T09:24:07.721" v="264" actId="2696"/>
        <pc:sldMkLst>
          <pc:docMk/>
          <pc:sldMk cId="2850548484" sldId="261"/>
        </pc:sldMkLst>
      </pc:sldChg>
      <pc:sldChg chg="del">
        <pc:chgData name="Rob Sewell" userId="c802df42025d5e1f" providerId="LiveId" clId="{9845B39B-0B40-4D44-9B9C-99EFF86B7652}" dt="2020-05-12T09:24:07.721" v="264" actId="2696"/>
        <pc:sldMkLst>
          <pc:docMk/>
          <pc:sldMk cId="91252873" sldId="262"/>
        </pc:sldMkLst>
      </pc:sldChg>
      <pc:sldChg chg="del">
        <pc:chgData name="Rob Sewell" userId="c802df42025d5e1f" providerId="LiveId" clId="{9845B39B-0B40-4D44-9B9C-99EFF86B7652}" dt="2020-05-12T09:24:07.721" v="264" actId="2696"/>
        <pc:sldMkLst>
          <pc:docMk/>
          <pc:sldMk cId="2476696203" sldId="263"/>
        </pc:sldMkLst>
      </pc:sldChg>
      <pc:sldChg chg="del">
        <pc:chgData name="Rob Sewell" userId="c802df42025d5e1f" providerId="LiveId" clId="{9845B39B-0B40-4D44-9B9C-99EFF86B7652}" dt="2020-05-12T09:24:07.721" v="264" actId="2696"/>
        <pc:sldMkLst>
          <pc:docMk/>
          <pc:sldMk cId="3399718634" sldId="264"/>
        </pc:sldMkLst>
      </pc:sldChg>
      <pc:sldChg chg="del">
        <pc:chgData name="Rob Sewell" userId="c802df42025d5e1f" providerId="LiveId" clId="{9845B39B-0B40-4D44-9B9C-99EFF86B7652}" dt="2020-05-12T09:24:07.721" v="264" actId="2696"/>
        <pc:sldMkLst>
          <pc:docMk/>
          <pc:sldMk cId="3673732014" sldId="265"/>
        </pc:sldMkLst>
      </pc:sldChg>
      <pc:sldChg chg="del">
        <pc:chgData name="Rob Sewell" userId="c802df42025d5e1f" providerId="LiveId" clId="{9845B39B-0B40-4D44-9B9C-99EFF86B7652}" dt="2020-05-12T09:24:07.721" v="264" actId="2696"/>
        <pc:sldMkLst>
          <pc:docMk/>
          <pc:sldMk cId="1864322656" sldId="266"/>
        </pc:sldMkLst>
      </pc:sldChg>
      <pc:sldChg chg="del">
        <pc:chgData name="Rob Sewell" userId="c802df42025d5e1f" providerId="LiveId" clId="{9845B39B-0B40-4D44-9B9C-99EFF86B7652}" dt="2020-05-12T09:24:07.721" v="264" actId="2696"/>
        <pc:sldMkLst>
          <pc:docMk/>
          <pc:sldMk cId="3172496528" sldId="267"/>
        </pc:sldMkLst>
      </pc:sldChg>
      <pc:sldChg chg="del">
        <pc:chgData name="Rob Sewell" userId="c802df42025d5e1f" providerId="LiveId" clId="{9845B39B-0B40-4D44-9B9C-99EFF86B7652}" dt="2020-05-12T09:24:07.721" v="264" actId="2696"/>
        <pc:sldMkLst>
          <pc:docMk/>
          <pc:sldMk cId="185209642" sldId="268"/>
        </pc:sldMkLst>
      </pc:sldChg>
      <pc:sldChg chg="add">
        <pc:chgData name="Rob Sewell" userId="c802df42025d5e1f" providerId="LiveId" clId="{9845B39B-0B40-4D44-9B9C-99EFF86B7652}" dt="2020-05-12T09:21:01.040" v="190" actId="22"/>
        <pc:sldMkLst>
          <pc:docMk/>
          <pc:sldMk cId="3355809037" sldId="269"/>
        </pc:sldMkLst>
      </pc:sldChg>
      <pc:sldChg chg="add">
        <pc:chgData name="Rob Sewell" userId="c802df42025d5e1f" providerId="LiveId" clId="{9845B39B-0B40-4D44-9B9C-99EFF86B7652}" dt="2020-05-12T09:21:01.040" v="190" actId="22"/>
        <pc:sldMkLst>
          <pc:docMk/>
          <pc:sldMk cId="3098851324" sldId="270"/>
        </pc:sldMkLst>
      </pc:sldChg>
      <pc:sldChg chg="add">
        <pc:chgData name="Rob Sewell" userId="c802df42025d5e1f" providerId="LiveId" clId="{9845B39B-0B40-4D44-9B9C-99EFF86B7652}" dt="2020-05-12T09:21:01.040" v="190" actId="22"/>
        <pc:sldMkLst>
          <pc:docMk/>
          <pc:sldMk cId="1357802739" sldId="271"/>
        </pc:sldMkLst>
      </pc:sldChg>
      <pc:sldChg chg="add">
        <pc:chgData name="Rob Sewell" userId="c802df42025d5e1f" providerId="LiveId" clId="{9845B39B-0B40-4D44-9B9C-99EFF86B7652}" dt="2020-05-12T09:21:01.040" v="190" actId="22"/>
        <pc:sldMkLst>
          <pc:docMk/>
          <pc:sldMk cId="2831940655" sldId="272"/>
        </pc:sldMkLst>
      </pc:sldChg>
      <pc:sldChg chg="add">
        <pc:chgData name="Rob Sewell" userId="c802df42025d5e1f" providerId="LiveId" clId="{9845B39B-0B40-4D44-9B9C-99EFF86B7652}" dt="2020-05-12T09:21:01.040" v="190" actId="22"/>
        <pc:sldMkLst>
          <pc:docMk/>
          <pc:sldMk cId="292093258" sldId="273"/>
        </pc:sldMkLst>
      </pc:sldChg>
      <pc:sldChg chg="add">
        <pc:chgData name="Rob Sewell" userId="c802df42025d5e1f" providerId="LiveId" clId="{9845B39B-0B40-4D44-9B9C-99EFF86B7652}" dt="2020-05-12T09:21:01.040" v="190" actId="22"/>
        <pc:sldMkLst>
          <pc:docMk/>
          <pc:sldMk cId="2915277365" sldId="274"/>
        </pc:sldMkLst>
      </pc:sldChg>
      <pc:sldChg chg="add">
        <pc:chgData name="Rob Sewell" userId="c802df42025d5e1f" providerId="LiveId" clId="{9845B39B-0B40-4D44-9B9C-99EFF86B7652}" dt="2020-05-12T09:21:01.040" v="190" actId="22"/>
        <pc:sldMkLst>
          <pc:docMk/>
          <pc:sldMk cId="4135866488" sldId="275"/>
        </pc:sldMkLst>
      </pc:sldChg>
      <pc:sldChg chg="add">
        <pc:chgData name="Rob Sewell" userId="c802df42025d5e1f" providerId="LiveId" clId="{9845B39B-0B40-4D44-9B9C-99EFF86B7652}" dt="2020-05-12T09:21:01.040" v="190" actId="22"/>
        <pc:sldMkLst>
          <pc:docMk/>
          <pc:sldMk cId="4172727791" sldId="276"/>
        </pc:sldMkLst>
      </pc:sldChg>
      <pc:sldChg chg="add">
        <pc:chgData name="Rob Sewell" userId="c802df42025d5e1f" providerId="LiveId" clId="{9845B39B-0B40-4D44-9B9C-99EFF86B7652}" dt="2020-05-12T09:21:01.040" v="190" actId="22"/>
        <pc:sldMkLst>
          <pc:docMk/>
          <pc:sldMk cId="999103742" sldId="277"/>
        </pc:sldMkLst>
      </pc:sldChg>
      <pc:sldChg chg="add">
        <pc:chgData name="Rob Sewell" userId="c802df42025d5e1f" providerId="LiveId" clId="{9845B39B-0B40-4D44-9B9C-99EFF86B7652}" dt="2020-05-12T09:21:01.040" v="190" actId="22"/>
        <pc:sldMkLst>
          <pc:docMk/>
          <pc:sldMk cId="4139153146" sldId="278"/>
        </pc:sldMkLst>
      </pc:sldChg>
      <pc:sldChg chg="add">
        <pc:chgData name="Rob Sewell" userId="c802df42025d5e1f" providerId="LiveId" clId="{9845B39B-0B40-4D44-9B9C-99EFF86B7652}" dt="2020-05-12T09:21:01.040" v="190" actId="22"/>
        <pc:sldMkLst>
          <pc:docMk/>
          <pc:sldMk cId="3248260369" sldId="279"/>
        </pc:sldMkLst>
      </pc:sldChg>
      <pc:sldChg chg="modSp add mod">
        <pc:chgData name="Rob Sewell" userId="c802df42025d5e1f" providerId="LiveId" clId="{9845B39B-0B40-4D44-9B9C-99EFF86B7652}" dt="2020-05-12T09:21:37.854" v="195" actId="1076"/>
        <pc:sldMkLst>
          <pc:docMk/>
          <pc:sldMk cId="2927471963" sldId="280"/>
        </pc:sldMkLst>
        <pc:spChg chg="mod">
          <ac:chgData name="Rob Sewell" userId="c802df42025d5e1f" providerId="LiveId" clId="{9845B39B-0B40-4D44-9B9C-99EFF86B7652}" dt="2020-05-12T09:21:37.854" v="195" actId="1076"/>
          <ac:spMkLst>
            <pc:docMk/>
            <pc:sldMk cId="2927471963" sldId="280"/>
            <ac:spMk id="6" creationId="{C6A2293D-D15C-4D44-894E-2A24AA7E59B1}"/>
          </ac:spMkLst>
        </pc:spChg>
      </pc:sldChg>
      <pc:sldChg chg="modSp add">
        <pc:chgData name="Rob Sewell" userId="c802df42025d5e1f" providerId="LiveId" clId="{9845B39B-0B40-4D44-9B9C-99EFF86B7652}" dt="2020-05-12T09:21:49.366" v="197" actId="207"/>
        <pc:sldMkLst>
          <pc:docMk/>
          <pc:sldMk cId="2543525143" sldId="281"/>
        </pc:sldMkLst>
        <pc:spChg chg="mod">
          <ac:chgData name="Rob Sewell" userId="c802df42025d5e1f" providerId="LiveId" clId="{9845B39B-0B40-4D44-9B9C-99EFF86B7652}" dt="2020-05-12T09:21:49.366" v="197" actId="207"/>
          <ac:spMkLst>
            <pc:docMk/>
            <pc:sldMk cId="2543525143" sldId="281"/>
            <ac:spMk id="5" creationId="{53858CF9-A774-40E4-87C5-457DC5D47AE0}"/>
          </ac:spMkLst>
        </pc:spChg>
        <pc:spChg chg="mod">
          <ac:chgData name="Rob Sewell" userId="c802df42025d5e1f" providerId="LiveId" clId="{9845B39B-0B40-4D44-9B9C-99EFF86B7652}" dt="2020-05-12T09:21:45.383" v="196" actId="207"/>
          <ac:spMkLst>
            <pc:docMk/>
            <pc:sldMk cId="2543525143" sldId="281"/>
            <ac:spMk id="6" creationId="{BBE0565D-0DA6-4B41-B2A4-03FADFACE322}"/>
          </ac:spMkLst>
        </pc:spChg>
      </pc:sldChg>
      <pc:sldChg chg="modSp add">
        <pc:chgData name="Rob Sewell" userId="c802df42025d5e1f" providerId="LiveId" clId="{9845B39B-0B40-4D44-9B9C-99EFF86B7652}" dt="2020-05-12T09:22:29.052" v="251" actId="207"/>
        <pc:sldMkLst>
          <pc:docMk/>
          <pc:sldMk cId="1952074779" sldId="282"/>
        </pc:sldMkLst>
        <pc:spChg chg="mod">
          <ac:chgData name="Rob Sewell" userId="c802df42025d5e1f" providerId="LiveId" clId="{9845B39B-0B40-4D44-9B9C-99EFF86B7652}" dt="2020-05-12T09:22:01.961" v="198" actId="207"/>
          <ac:spMkLst>
            <pc:docMk/>
            <pc:sldMk cId="1952074779" sldId="282"/>
            <ac:spMk id="4" creationId="{19F53B8F-6B20-4E95-BB1D-1A83240D4554}"/>
          </ac:spMkLst>
        </pc:spChg>
        <pc:picChg chg="mod">
          <ac:chgData name="Rob Sewell" userId="c802df42025d5e1f" providerId="LiveId" clId="{9845B39B-0B40-4D44-9B9C-99EFF86B7652}" dt="2020-05-12T09:22:29.052" v="251" actId="207"/>
          <ac:picMkLst>
            <pc:docMk/>
            <pc:sldMk cId="1952074779" sldId="282"/>
            <ac:picMk id="1028" creationId="{FE1D2DC0-C8F0-4379-869A-1F392DE17915}"/>
          </ac:picMkLst>
        </pc:picChg>
      </pc:sldChg>
      <pc:sldChg chg="modSp add">
        <pc:chgData name="Rob Sewell" userId="c802df42025d5e1f" providerId="LiveId" clId="{9845B39B-0B40-4D44-9B9C-99EFF86B7652}" dt="2020-05-12T09:22:40.591" v="252" actId="207"/>
        <pc:sldMkLst>
          <pc:docMk/>
          <pc:sldMk cId="182417" sldId="283"/>
        </pc:sldMkLst>
        <pc:spChg chg="mod">
          <ac:chgData name="Rob Sewell" userId="c802df42025d5e1f" providerId="LiveId" clId="{9845B39B-0B40-4D44-9B9C-99EFF86B7652}" dt="2020-05-12T09:22:40.591" v="252" actId="207"/>
          <ac:spMkLst>
            <pc:docMk/>
            <pc:sldMk cId="182417" sldId="283"/>
            <ac:spMk id="5" creationId="{A45D3E6B-69AA-4B17-AD67-7183FBA41169}"/>
          </ac:spMkLst>
        </pc:spChg>
      </pc:sldChg>
      <pc:sldChg chg="modSp add">
        <pc:chgData name="Rob Sewell" userId="c802df42025d5e1f" providerId="LiveId" clId="{9845B39B-0B40-4D44-9B9C-99EFF86B7652}" dt="2020-05-12T09:22:47.673" v="253" actId="207"/>
        <pc:sldMkLst>
          <pc:docMk/>
          <pc:sldMk cId="4036576899" sldId="284"/>
        </pc:sldMkLst>
        <pc:spChg chg="mod">
          <ac:chgData name="Rob Sewell" userId="c802df42025d5e1f" providerId="LiveId" clId="{9845B39B-0B40-4D44-9B9C-99EFF86B7652}" dt="2020-05-12T09:22:47.673" v="253" actId="207"/>
          <ac:spMkLst>
            <pc:docMk/>
            <pc:sldMk cId="4036576899" sldId="284"/>
            <ac:spMk id="5" creationId="{549DB21F-0364-4CD0-ABAC-F3E42E074B71}"/>
          </ac:spMkLst>
        </pc:spChg>
      </pc:sldChg>
      <pc:sldChg chg="add">
        <pc:chgData name="Rob Sewell" userId="c802df42025d5e1f" providerId="LiveId" clId="{9845B39B-0B40-4D44-9B9C-99EFF86B7652}" dt="2020-05-12T09:21:01.040" v="190" actId="22"/>
        <pc:sldMkLst>
          <pc:docMk/>
          <pc:sldMk cId="1145965400" sldId="285"/>
        </pc:sldMkLst>
      </pc:sldChg>
      <pc:sldChg chg="add">
        <pc:chgData name="Rob Sewell" userId="c802df42025d5e1f" providerId="LiveId" clId="{9845B39B-0B40-4D44-9B9C-99EFF86B7652}" dt="2020-05-12T09:21:01.040" v="190" actId="22"/>
        <pc:sldMkLst>
          <pc:docMk/>
          <pc:sldMk cId="453808204" sldId="286"/>
        </pc:sldMkLst>
      </pc:sldChg>
      <pc:sldChg chg="add">
        <pc:chgData name="Rob Sewell" userId="c802df42025d5e1f" providerId="LiveId" clId="{9845B39B-0B40-4D44-9B9C-99EFF86B7652}" dt="2020-05-12T09:21:01.040" v="190" actId="22"/>
        <pc:sldMkLst>
          <pc:docMk/>
          <pc:sldMk cId="3109230125" sldId="287"/>
        </pc:sldMkLst>
      </pc:sldChg>
      <pc:sldChg chg="add">
        <pc:chgData name="Rob Sewell" userId="c802df42025d5e1f" providerId="LiveId" clId="{9845B39B-0B40-4D44-9B9C-99EFF86B7652}" dt="2020-05-12T09:21:01.040" v="190" actId="22"/>
        <pc:sldMkLst>
          <pc:docMk/>
          <pc:sldMk cId="1015950089" sldId="288"/>
        </pc:sldMkLst>
      </pc:sldChg>
      <pc:sldChg chg="add">
        <pc:chgData name="Rob Sewell" userId="c802df42025d5e1f" providerId="LiveId" clId="{9845B39B-0B40-4D44-9B9C-99EFF86B7652}" dt="2020-05-12T09:21:01.040" v="190" actId="22"/>
        <pc:sldMkLst>
          <pc:docMk/>
          <pc:sldMk cId="2050113741" sldId="289"/>
        </pc:sldMkLst>
      </pc:sldChg>
      <pc:sldChg chg="modSp add">
        <pc:chgData name="Rob Sewell" userId="c802df42025d5e1f" providerId="LiveId" clId="{9845B39B-0B40-4D44-9B9C-99EFF86B7652}" dt="2020-05-12T09:23:18.353" v="256" actId="207"/>
        <pc:sldMkLst>
          <pc:docMk/>
          <pc:sldMk cId="2943143381" sldId="290"/>
        </pc:sldMkLst>
        <pc:spChg chg="mod">
          <ac:chgData name="Rob Sewell" userId="c802df42025d5e1f" providerId="LiveId" clId="{9845B39B-0B40-4D44-9B9C-99EFF86B7652}" dt="2020-05-12T09:23:18.353" v="256" actId="207"/>
          <ac:spMkLst>
            <pc:docMk/>
            <pc:sldMk cId="2943143381" sldId="290"/>
            <ac:spMk id="5" creationId="{8197406F-317D-4061-AE6B-534B2D929A29}"/>
          </ac:spMkLst>
        </pc:spChg>
        <pc:spChg chg="mod">
          <ac:chgData name="Rob Sewell" userId="c802df42025d5e1f" providerId="LiveId" clId="{9845B39B-0B40-4D44-9B9C-99EFF86B7652}" dt="2020-05-12T09:23:08.411" v="254" actId="207"/>
          <ac:spMkLst>
            <pc:docMk/>
            <pc:sldMk cId="2943143381" sldId="290"/>
            <ac:spMk id="8" creationId="{BEE4A085-D482-4DF4-B6ED-7AA237B7C9CD}"/>
          </ac:spMkLst>
        </pc:spChg>
      </pc:sldChg>
      <pc:sldChg chg="add">
        <pc:chgData name="Rob Sewell" userId="c802df42025d5e1f" providerId="LiveId" clId="{9845B39B-0B40-4D44-9B9C-99EFF86B7652}" dt="2020-05-12T09:21:01.040" v="190" actId="22"/>
        <pc:sldMkLst>
          <pc:docMk/>
          <pc:sldMk cId="2249110864" sldId="291"/>
        </pc:sldMkLst>
      </pc:sldChg>
      <pc:sldChg chg="modSp add mod">
        <pc:chgData name="Rob Sewell" userId="c802df42025d5e1f" providerId="LiveId" clId="{9845B39B-0B40-4D44-9B9C-99EFF86B7652}" dt="2020-05-12T09:23:54.211" v="263" actId="1076"/>
        <pc:sldMkLst>
          <pc:docMk/>
          <pc:sldMk cId="3719397563" sldId="292"/>
        </pc:sldMkLst>
        <pc:spChg chg="mod">
          <ac:chgData name="Rob Sewell" userId="c802df42025d5e1f" providerId="LiveId" clId="{9845B39B-0B40-4D44-9B9C-99EFF86B7652}" dt="2020-05-12T09:23:54.211" v="263" actId="1076"/>
          <ac:spMkLst>
            <pc:docMk/>
            <pc:sldMk cId="3719397563" sldId="292"/>
            <ac:spMk id="4" creationId="{C2AFF053-5B60-45AF-BB19-615272E7B23F}"/>
          </ac:spMkLst>
        </pc:spChg>
        <pc:spChg chg="mod">
          <ac:chgData name="Rob Sewell" userId="c802df42025d5e1f" providerId="LiveId" clId="{9845B39B-0B40-4D44-9B9C-99EFF86B7652}" dt="2020-05-12T09:23:40.926" v="260" actId="1076"/>
          <ac:spMkLst>
            <pc:docMk/>
            <pc:sldMk cId="3719397563" sldId="292"/>
            <ac:spMk id="7" creationId="{B48D7C57-B603-404A-A874-09176C497C28}"/>
          </ac:spMkLst>
        </pc:spChg>
      </pc:sldChg>
      <pc:sldChg chg="add">
        <pc:chgData name="Rob Sewell" userId="c802df42025d5e1f" providerId="LiveId" clId="{9845B39B-0B40-4D44-9B9C-99EFF86B7652}" dt="2020-05-12T09:21:01.040" v="190" actId="22"/>
        <pc:sldMkLst>
          <pc:docMk/>
          <pc:sldMk cId="3450897045" sldId="293"/>
        </pc:sldMkLst>
      </pc:sldChg>
      <pc:sldMasterChg chg="addSldLayout">
        <pc:chgData name="Rob Sewell" userId="c802df42025d5e1f" providerId="LiveId" clId="{9845B39B-0B40-4D44-9B9C-99EFF86B7652}" dt="2020-05-12T09:21:01.040" v="190" actId="22"/>
        <pc:sldMasterMkLst>
          <pc:docMk/>
          <pc:sldMasterMk cId="817940468" sldId="2147483648"/>
        </pc:sldMasterMkLst>
        <pc:sldLayoutChg chg="add replId">
          <pc:chgData name="Rob Sewell" userId="c802df42025d5e1f" providerId="LiveId" clId="{9845B39B-0B40-4D44-9B9C-99EFF86B7652}" dt="2020-05-12T09:21:01.040" v="190" actId="22"/>
          <pc:sldLayoutMkLst>
            <pc:docMk/>
            <pc:sldMasterMk cId="817940468" sldId="2147483648"/>
            <pc:sldLayoutMk cId="1919054130" sldId="2147483662"/>
          </pc:sldLayoutMkLst>
        </pc:sldLayoutChg>
        <pc:sldLayoutChg chg="add replId">
          <pc:chgData name="Rob Sewell" userId="c802df42025d5e1f" providerId="LiveId" clId="{9845B39B-0B40-4D44-9B9C-99EFF86B7652}" dt="2020-05-12T09:21:01.040" v="190" actId="22"/>
          <pc:sldLayoutMkLst>
            <pc:docMk/>
            <pc:sldMasterMk cId="817940468" sldId="2147483648"/>
            <pc:sldLayoutMk cId="318839443" sldId="2147483663"/>
          </pc:sldLayoutMkLst>
        </pc:sldLayoutChg>
        <pc:sldLayoutChg chg="add replId">
          <pc:chgData name="Rob Sewell" userId="c802df42025d5e1f" providerId="LiveId" clId="{9845B39B-0B40-4D44-9B9C-99EFF86B7652}" dt="2020-05-12T09:21:01.040" v="190" actId="22"/>
          <pc:sldLayoutMkLst>
            <pc:docMk/>
            <pc:sldMasterMk cId="817940468" sldId="2147483648"/>
            <pc:sldLayoutMk cId="2804249059" sldId="2147483664"/>
          </pc:sldLayoutMkLst>
        </pc:sldLayoutChg>
        <pc:sldLayoutChg chg="add replId">
          <pc:chgData name="Rob Sewell" userId="c802df42025d5e1f" providerId="LiveId" clId="{9845B39B-0B40-4D44-9B9C-99EFF86B7652}" dt="2020-05-12T09:21:01.040" v="190" actId="22"/>
          <pc:sldLayoutMkLst>
            <pc:docMk/>
            <pc:sldMasterMk cId="817940468" sldId="2147483648"/>
            <pc:sldLayoutMk cId="4175116491" sldId="2147483665"/>
          </pc:sldLayoutMkLst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E83E6DCD-0925-492B-B952-87A34542FCA4}"/>
              </a:ext>
            </a:extLst>
          </p:cNvPr>
          <p:cNvSpPr txBox="1"/>
          <p:nvPr userDrawn="1"/>
        </p:nvSpPr>
        <p:spPr>
          <a:xfrm>
            <a:off x="368489" y="382137"/>
            <a:ext cx="1135493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6600" dirty="0">
                <a:solidFill>
                  <a:schemeClr val="bg1"/>
                </a:solidFill>
                <a:latin typeface="Roboto Bk" pitchFamily="2" charset="0"/>
                <a:ea typeface="Roboto Bk" pitchFamily="2" charset="0"/>
              </a:rPr>
              <a:t>GROUPBY 2020 | MAY 12-13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680A0A8-FC9F-4BA7-8F81-FC4F1418F28C}"/>
              </a:ext>
            </a:extLst>
          </p:cNvPr>
          <p:cNvSpPr/>
          <p:nvPr userDrawn="1"/>
        </p:nvSpPr>
        <p:spPr>
          <a:xfrm>
            <a:off x="545911" y="1572021"/>
            <a:ext cx="5827594" cy="93005"/>
          </a:xfrm>
          <a:prstGeom prst="rect">
            <a:avLst/>
          </a:prstGeom>
          <a:solidFill>
            <a:srgbClr val="FF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BF91502-CA6E-4E7E-8CB9-3F1F0850ADB3}"/>
              </a:ext>
            </a:extLst>
          </p:cNvPr>
          <p:cNvSpPr txBox="1"/>
          <p:nvPr userDrawn="1"/>
        </p:nvSpPr>
        <p:spPr>
          <a:xfrm>
            <a:off x="409432" y="2169994"/>
            <a:ext cx="1003110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Roboto Bk" pitchFamily="2" charset="0"/>
                <a:ea typeface="Roboto Bk" pitchFamily="2" charset="0"/>
              </a:rPr>
              <a:t>Free Online Training for Data Professionals.</a:t>
            </a:r>
          </a:p>
          <a:p>
            <a:endParaRPr lang="en-US" sz="1000" dirty="0">
              <a:solidFill>
                <a:schemeClr val="bg1"/>
              </a:solidFill>
              <a:latin typeface="Roboto Bk" pitchFamily="2" charset="0"/>
              <a:ea typeface="Roboto Bk" pitchFamily="2" charset="0"/>
            </a:endParaRPr>
          </a:p>
          <a:p>
            <a:r>
              <a:rPr lang="en-US" sz="3600" dirty="0">
                <a:solidFill>
                  <a:schemeClr val="bg1"/>
                </a:solidFill>
                <a:latin typeface="Roboto Bk" pitchFamily="2" charset="0"/>
                <a:ea typeface="Roboto Bk" pitchFamily="2" charset="0"/>
              </a:rPr>
              <a:t>By the Community, for the Community.</a:t>
            </a:r>
            <a:endParaRPr lang="en-CA" sz="3600" dirty="0">
              <a:solidFill>
                <a:schemeClr val="bg1"/>
              </a:solidFill>
              <a:latin typeface="Roboto Bk" pitchFamily="2" charset="0"/>
              <a:ea typeface="Roboto Bk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12270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5E6FE7-4C36-4D90-9170-73C3D45DC5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D1794D-37CA-41E5-BDC8-89AFB80113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4"/>
            <a:ext cx="10515600" cy="1156244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907446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E435E3-8F11-4C3B-A835-00A3FA2CD5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7CC732-1935-452C-B457-5003F08F0B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390643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AE9721-B84F-4FC5-994E-853D71D494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390643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777411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F7371B-5911-482F-A9DD-37B179816B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34D85F-E12D-4A80-BE50-618DFE6842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1C5C02-31BA-4D23-BE05-361709CDDC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2269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21134ED-31ED-4414-AB39-0F7EA54DA8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1135840-9C22-46C6-823A-21074714B24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2269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392160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DB4C6D-5026-4B3C-BCCA-895A28FA1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827774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107678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85FB1A-CE80-41A2-849B-D0C95F0F3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78C02C-E91B-46D8-BDD5-9D27E441FF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75828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63817B-930D-4568-B0D8-D793F9D70B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72138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306318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3E19CA-4382-46D2-99E2-21DFA4C54D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63B65D8-C7CD-4DD6-901A-96485618D51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758281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A05EBE-4B22-40EF-9415-CC0206479C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399"/>
            <a:ext cx="3932237" cy="372137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613907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E83E6DCD-0925-492B-B952-87A34542FCA4}"/>
              </a:ext>
            </a:extLst>
          </p:cNvPr>
          <p:cNvSpPr txBox="1"/>
          <p:nvPr userDrawn="1"/>
        </p:nvSpPr>
        <p:spPr>
          <a:xfrm>
            <a:off x="368489" y="382137"/>
            <a:ext cx="1135493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6600" dirty="0">
                <a:solidFill>
                  <a:schemeClr val="bg1"/>
                </a:solidFill>
                <a:latin typeface="Roboto Bk" pitchFamily="2" charset="0"/>
                <a:ea typeface="Roboto Bk" pitchFamily="2" charset="0"/>
              </a:rPr>
              <a:t>GROUPBY 2020 | MAY 12-13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680A0A8-FC9F-4BA7-8F81-FC4F1418F28C}"/>
              </a:ext>
            </a:extLst>
          </p:cNvPr>
          <p:cNvSpPr/>
          <p:nvPr userDrawn="1"/>
        </p:nvSpPr>
        <p:spPr>
          <a:xfrm>
            <a:off x="545911" y="1572021"/>
            <a:ext cx="5827594" cy="93005"/>
          </a:xfrm>
          <a:prstGeom prst="rect">
            <a:avLst/>
          </a:prstGeom>
          <a:solidFill>
            <a:srgbClr val="FF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4ED215-C73F-4520-996B-0CDE957D147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8804" y="2003956"/>
            <a:ext cx="10714038" cy="131244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200">
                <a:solidFill>
                  <a:schemeClr val="bg1"/>
                </a:solidFill>
                <a:latin typeface="Roboto Bk" pitchFamily="2" charset="0"/>
                <a:ea typeface="Roboto Bk" pitchFamily="2" charset="0"/>
              </a:defRPr>
            </a:lvl1pPr>
          </a:lstStyle>
          <a:p>
            <a:pPr lvl="0"/>
            <a:r>
              <a:rPr lang="en-US" dirty="0"/>
              <a:t>SESSION NAME HERE</a:t>
            </a:r>
          </a:p>
        </p:txBody>
      </p:sp>
    </p:spTree>
    <p:extLst>
      <p:ext uri="{BB962C8B-B14F-4D97-AF65-F5344CB8AC3E}">
        <p14:creationId xmlns:p14="http://schemas.microsoft.com/office/powerpoint/2010/main" val="3398106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1F74F57-3518-43F1-ABF1-6959897D139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36638" y="682625"/>
            <a:ext cx="3344862" cy="3028950"/>
          </a:xfrm>
          <a:prstGeom prst="rect">
            <a:avLst/>
          </a:prstGeom>
        </p:spPr>
        <p:txBody>
          <a:bodyPr/>
          <a:lstStyle/>
          <a:p>
            <a:endParaRPr lang="en-CA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D9916C56-DD4D-4C83-B228-C872E6804A4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08525" y="682625"/>
            <a:ext cx="6754813" cy="4637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CA" dirty="0"/>
              <a:t>SPEAKER NAME</a:t>
            </a:r>
          </a:p>
          <a:p>
            <a:pPr lvl="0"/>
            <a:endParaRPr lang="en-CA" dirty="0"/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D7EAC6E4-259D-43D3-A157-4BB04DE0A36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708524" y="1339992"/>
            <a:ext cx="6754813" cy="4637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CA" dirty="0"/>
              <a:t>JOB TITLE, COMPANY NAME</a:t>
            </a:r>
          </a:p>
          <a:p>
            <a:pPr lvl="0"/>
            <a:endParaRPr lang="en-CA" dirty="0"/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DB96F244-1B5E-4EAC-BD2C-7806A5EBC6C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08524" y="1997359"/>
            <a:ext cx="6754813" cy="4637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CA" dirty="0"/>
              <a:t>WEBSITE</a:t>
            </a:r>
          </a:p>
          <a:p>
            <a:pPr lvl="0"/>
            <a:endParaRPr lang="en-CA" dirty="0"/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DD9FDDC2-1088-45B4-AFF9-B006AAA437A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708523" y="2689082"/>
            <a:ext cx="6754813" cy="4637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CA" dirty="0"/>
              <a:t>TWITTER LINK</a:t>
            </a:r>
          </a:p>
          <a:p>
            <a:pPr lvl="0"/>
            <a:endParaRPr lang="en-CA" dirty="0"/>
          </a:p>
        </p:txBody>
      </p:sp>
      <p:sp>
        <p:nvSpPr>
          <p:cNvPr id="20" name="Text Placeholder 15">
            <a:extLst>
              <a:ext uri="{FF2B5EF4-FFF2-40B4-BE49-F238E27FC236}">
                <a16:creationId xmlns:a16="http://schemas.microsoft.com/office/drawing/2014/main" id="{473ABC0F-D641-4DFF-8B9E-C3E9DB9378B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36638" y="4164961"/>
            <a:ext cx="6754813" cy="231772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CA" dirty="0"/>
              <a:t>BIO HERE</a:t>
            </a:r>
          </a:p>
          <a:p>
            <a:pPr lvl="0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1853186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E475D-0A4E-4312-8F3B-300B49BFCA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076252-E97B-469A-BB7E-D75919A4D6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AF1F42-FC0C-4AB2-96A7-635A5BCA5F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7EEBE-CAFE-4BCD-9826-6E3CE3EB2EA7}" type="datetimeFigureOut">
              <a:rPr lang="en-GB" smtClean="0"/>
              <a:t>12/05/2020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E986C2-81FF-4976-8ECE-86FF1366DA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992C2E-66A7-42FD-9EC5-E9CE1E7E83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E53780-B5A3-4FE3-BE2C-BBD944F9DDE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90541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red">
    <p:bg>
      <p:bgPr>
        <a:solidFill>
          <a:srgbClr val="CC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88394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457E8DF-ACDB-4B05-AF49-A33800C283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7EEBE-CAFE-4BCD-9826-6E3CE3EB2EA7}" type="datetimeFigureOut">
              <a:rPr lang="en-GB" smtClean="0"/>
              <a:t>12/05/2020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89EA096-79EF-43EC-95BA-3FA67B01E4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C01FE3-C4AE-421F-9361-F2534838B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E53780-B5A3-4FE3-BE2C-BBD944F9DDE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42490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ne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9C8B4-3532-8649-B0E2-C7EDDB2F64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6993" y="583916"/>
            <a:ext cx="11308283" cy="818705"/>
          </a:xfrm>
          <a:prstGeom prst="rect">
            <a:avLst/>
          </a:prstGeom>
        </p:spPr>
        <p:txBody>
          <a:bodyPr/>
          <a:lstStyle>
            <a:lvl1pPr>
              <a:defRPr sz="5333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Slide Title Here</a:t>
            </a:r>
          </a:p>
        </p:txBody>
      </p:sp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74EA10B5-BEA8-DF4A-95CD-639732E6CD4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6992" y="2784351"/>
            <a:ext cx="11308283" cy="5207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3200" b="1" i="0" kern="1200" dirty="0">
                <a:solidFill>
                  <a:schemeClr val="accent1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/>
              <a:t>Heading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F7B1DCCF-44AE-4447-A5D2-2B31454F7C5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16992" y="3436267"/>
            <a:ext cx="11308283" cy="2907536"/>
          </a:xfrm>
          <a:prstGeom prst="rect">
            <a:avLst/>
          </a:prstGeom>
        </p:spPr>
        <p:txBody>
          <a:bodyPr/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3200" b="0" i="0" kern="1200" dirty="0">
                <a:solidFill>
                  <a:schemeClr val="tx2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Quisque</a:t>
            </a:r>
            <a:r>
              <a:rPr lang="en-US"/>
              <a:t> convallis in </a:t>
            </a:r>
            <a:r>
              <a:rPr lang="en-US" err="1"/>
              <a:t>enim</a:t>
            </a:r>
            <a:r>
              <a:rPr lang="en-US"/>
              <a:t> non </a:t>
            </a:r>
            <a:r>
              <a:rPr lang="en-US" err="1"/>
              <a:t>consectetur</a:t>
            </a:r>
            <a:r>
              <a:rPr lang="en-US"/>
              <a:t>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C35958-0146-4664-AEF0-51E5C356F19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996" y="6475019"/>
            <a:ext cx="1394981" cy="360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1164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87FB82-E243-4360-BD38-F874853DF6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4095A5-B362-4ADC-A59B-332DA98BA7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2133599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845602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98BBCD-AA3C-4BAF-BF91-1C399E955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3C350E-C6EF-485C-A821-E7DEAAF8F4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8927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381115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12" Type="http://schemas.openxmlformats.org/officeDocument/2006/relationships/image" Target="../media/image5.svg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image" Target="../media/image4.png"/><Relationship Id="rId5" Type="http://schemas.openxmlformats.org/officeDocument/2006/relationships/slideLayout" Target="../slideLayouts/slideLayout12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>
            <a:extLst>
              <a:ext uri="{FF2B5EF4-FFF2-40B4-BE49-F238E27FC236}">
                <a16:creationId xmlns:a16="http://schemas.microsoft.com/office/drawing/2014/main" id="{CA351F87-13A5-401E-8733-45E13B608E50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2" b="7812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9008F3AA-A568-468A-99BC-68B75D55034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5" name="Picture 4">
            <a:extLst>
              <a:ext uri="{FF2B5EF4-FFF2-40B4-BE49-F238E27FC236}">
                <a16:creationId xmlns:a16="http://schemas.microsoft.com/office/drawing/2014/main" id="{DD431D21-FA50-44D6-BD71-2FE29091CC4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2801" y="3088801"/>
            <a:ext cx="3769199" cy="3769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79404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0" r:id="rId3"/>
    <p:sldLayoutId id="2147483662" r:id="rId4"/>
    <p:sldLayoutId id="2147483663" r:id="rId5"/>
    <p:sldLayoutId id="2147483664" r:id="rId6"/>
    <p:sldLayoutId id="2147483665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317EBA-C7E4-4596-8391-629326B020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243D16-1DEB-4F7B-991E-1674182FA9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39064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7774D2B-632B-41D0-A5F4-4933939AAA0F}"/>
              </a:ext>
            </a:extLst>
          </p:cNvPr>
          <p:cNvSpPr/>
          <p:nvPr userDrawn="1"/>
        </p:nvSpPr>
        <p:spPr>
          <a:xfrm>
            <a:off x="0" y="5866997"/>
            <a:ext cx="12192000" cy="991003"/>
          </a:xfrm>
          <a:prstGeom prst="rect">
            <a:avLst/>
          </a:prstGeom>
          <a:solidFill>
            <a:srgbClr val="FF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EA653AE6-2794-451F-B258-8779268D9558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693852" y="6025640"/>
            <a:ext cx="2305017" cy="673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2445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54" r:id="rId2"/>
    <p:sldLayoutId id="2147483655" r:id="rId3"/>
    <p:sldLayoutId id="2147483656" r:id="rId4"/>
    <p:sldLayoutId id="2147483657" r:id="rId5"/>
    <p:sldLayoutId id="2147483658" r:id="rId6"/>
    <p:sldLayoutId id="2147483659" r:id="rId7"/>
    <p:sldLayoutId id="2147483660" r:id="rId8"/>
    <p:sldLayoutId id="2147483661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upyter/design/wiki/Jupyter-Logo" TargetMode="External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upyter/design/wiki/Jupyter-Logo" TargetMode="External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upyter/design/wiki/Jupyter-Logo" TargetMode="External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gi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Houston,_we_have_a_problem" TargetMode="Externa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2.png"/><Relationship Id="rId7" Type="http://schemas.openxmlformats.org/officeDocument/2006/relationships/image" Target="../media/image18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16.png"/><Relationship Id="rId4" Type="http://schemas.openxmlformats.org/officeDocument/2006/relationships/image" Target="../media/image13.png"/><Relationship Id="rId9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265671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8A37D81F-DC47-4098-BEAB-D01AA7CB56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6501" y="6524482"/>
            <a:ext cx="11898998" cy="333518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lnSpc>
                <a:spcPct val="90000"/>
              </a:lnSpc>
              <a:spcAft>
                <a:spcPts val="600"/>
              </a:spcAft>
            </a:pPr>
            <a:r>
              <a:rPr lang="en-US" sz="9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@</a:t>
            </a:r>
            <a:r>
              <a:rPr lang="en-US" sz="900" kern="120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SQLDBAWithBeard</a:t>
            </a:r>
            <a:r>
              <a:rPr lang="en-US" sz="9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		SqlDbaWithABeard.com		Rob Sewell		</a:t>
            </a:r>
            <a:r>
              <a:rPr lang="en-US" sz="900" kern="120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beard.media</a:t>
            </a:r>
            <a:r>
              <a:rPr lang="en-US" sz="9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/book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285BBF1-A1BC-41D7-B770-47277D131AA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663365" y="0"/>
            <a:ext cx="12855366" cy="6861804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159A68C-60D6-4DF5-A96B-F7A3E8FB1095}"/>
              </a:ext>
            </a:extLst>
          </p:cNvPr>
          <p:cNvCxnSpPr>
            <a:cxnSpLocks/>
          </p:cNvCxnSpPr>
          <p:nvPr/>
        </p:nvCxnSpPr>
        <p:spPr>
          <a:xfrm flipV="1">
            <a:off x="10519768" y="277137"/>
            <a:ext cx="1331392" cy="1284269"/>
          </a:xfrm>
          <a:prstGeom prst="straightConnector1">
            <a:avLst/>
          </a:prstGeom>
          <a:ln w="133350">
            <a:solidFill>
              <a:schemeClr val="accent4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58664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8A37D81F-DC47-4098-BEAB-D01AA7CB56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6501" y="6524482"/>
            <a:ext cx="11898998" cy="333518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lnSpc>
                <a:spcPct val="90000"/>
              </a:lnSpc>
              <a:spcAft>
                <a:spcPts val="600"/>
              </a:spcAft>
            </a:pPr>
            <a:r>
              <a:rPr lang="en-US" sz="9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@</a:t>
            </a:r>
            <a:r>
              <a:rPr lang="en-US" sz="900" kern="120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SQLDBAWithBeard</a:t>
            </a:r>
            <a:r>
              <a:rPr lang="en-US" sz="9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		SqlDbaWithABeard.com		Rob Sewell		</a:t>
            </a:r>
            <a:r>
              <a:rPr lang="en-US" sz="900" kern="120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beard.media</a:t>
            </a:r>
            <a:r>
              <a:rPr lang="en-US" sz="9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/book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AF3B99-4B78-47C2-83EE-11865260ACB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685614" y="0"/>
            <a:ext cx="12877614" cy="6858000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159A68C-60D6-4DF5-A96B-F7A3E8FB1095}"/>
              </a:ext>
            </a:extLst>
          </p:cNvPr>
          <p:cNvCxnSpPr>
            <a:cxnSpLocks/>
          </p:cNvCxnSpPr>
          <p:nvPr/>
        </p:nvCxnSpPr>
        <p:spPr>
          <a:xfrm flipV="1">
            <a:off x="10519768" y="277137"/>
            <a:ext cx="1331392" cy="1284269"/>
          </a:xfrm>
          <a:prstGeom prst="straightConnector1">
            <a:avLst/>
          </a:prstGeom>
          <a:ln w="133350">
            <a:solidFill>
              <a:schemeClr val="accent4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27277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B191FF3-C190-43B4-AC8F-3CE883BC53A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50504" y="404634"/>
            <a:ext cx="8564398" cy="5469436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159A68C-60D6-4DF5-A96B-F7A3E8FB1095}"/>
              </a:ext>
            </a:extLst>
          </p:cNvPr>
          <p:cNvCxnSpPr>
            <a:cxnSpLocks/>
          </p:cNvCxnSpPr>
          <p:nvPr/>
        </p:nvCxnSpPr>
        <p:spPr>
          <a:xfrm flipV="1">
            <a:off x="3687097" y="1004681"/>
            <a:ext cx="5608425" cy="4269342"/>
          </a:xfrm>
          <a:prstGeom prst="straightConnector1">
            <a:avLst/>
          </a:prstGeom>
          <a:ln w="727075">
            <a:solidFill>
              <a:schemeClr val="accent4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96A44C13-4CE9-49E1-A4F9-F4514FE3CC15}"/>
              </a:ext>
            </a:extLst>
          </p:cNvPr>
          <p:cNvSpPr txBox="1">
            <a:spLocks/>
          </p:cNvSpPr>
          <p:nvPr/>
        </p:nvSpPr>
        <p:spPr>
          <a:xfrm>
            <a:off x="0" y="6524482"/>
            <a:ext cx="12192000" cy="333518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200">
              <a:lnSpc>
                <a:spcPct val="90000"/>
              </a:lnSpc>
              <a:spcAft>
                <a:spcPts val="600"/>
              </a:spcAft>
            </a:pPr>
            <a:r>
              <a:rPr lang="en-US" sz="900">
                <a:solidFill>
                  <a:srgbClr val="FFFFFF"/>
                </a:solidFill>
              </a:rPr>
              <a:t>@SQLDBAWithBeard		SqlDbaWithABeard.com		Rob Sewell		beard.media/book</a:t>
            </a:r>
            <a:endParaRPr lang="en-US" sz="9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910374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sitting on a bed&#10;&#10;Description automatically generated">
            <a:extLst>
              <a:ext uri="{FF2B5EF4-FFF2-40B4-BE49-F238E27FC236}">
                <a16:creationId xmlns:a16="http://schemas.microsoft.com/office/drawing/2014/main" id="{F52B4F93-8E99-4C6E-9527-EFD403EA55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17504" y="583129"/>
            <a:ext cx="5726113" cy="5545289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27A0DB-E01A-4842-BB58-2EE518E18787}"/>
              </a:ext>
            </a:extLst>
          </p:cNvPr>
          <p:cNvSpPr txBox="1">
            <a:spLocks/>
          </p:cNvSpPr>
          <p:nvPr/>
        </p:nvSpPr>
        <p:spPr>
          <a:xfrm>
            <a:off x="0" y="6524482"/>
            <a:ext cx="12192000" cy="333518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200">
              <a:lnSpc>
                <a:spcPct val="90000"/>
              </a:lnSpc>
              <a:spcAft>
                <a:spcPts val="600"/>
              </a:spcAft>
            </a:pPr>
            <a:r>
              <a:rPr lang="en-US" sz="900">
                <a:solidFill>
                  <a:srgbClr val="FFFFFF"/>
                </a:solidFill>
              </a:rPr>
              <a:t>@SQLDBAWithBeard		SqlDbaWithABeard.com		Rob Sewell		beard.media/book</a:t>
            </a:r>
            <a:endParaRPr lang="en-US" sz="9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915314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painting, painted, yellow, table&#10;&#10;Description automatically generated">
            <a:extLst>
              <a:ext uri="{FF2B5EF4-FFF2-40B4-BE49-F238E27FC236}">
                <a16:creationId xmlns:a16="http://schemas.microsoft.com/office/drawing/2014/main" id="{CDE847F2-642E-47A2-BC78-8A5128996F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89086" y="901699"/>
            <a:ext cx="6619461" cy="4964596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3530E0-C565-49C1-9F61-CEE6961A462C}"/>
              </a:ext>
            </a:extLst>
          </p:cNvPr>
          <p:cNvSpPr txBox="1">
            <a:spLocks/>
          </p:cNvSpPr>
          <p:nvPr/>
        </p:nvSpPr>
        <p:spPr>
          <a:xfrm>
            <a:off x="0" y="6524482"/>
            <a:ext cx="12192000" cy="333518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200">
              <a:lnSpc>
                <a:spcPct val="90000"/>
              </a:lnSpc>
              <a:spcAft>
                <a:spcPts val="600"/>
              </a:spcAft>
            </a:pPr>
            <a:r>
              <a:rPr lang="en-US" sz="900">
                <a:solidFill>
                  <a:srgbClr val="FFFFFF"/>
                </a:solidFill>
              </a:rPr>
              <a:t>@SQLDBAWithBeard		SqlDbaWithABeard.com		Rob Sewell		beard.media/book</a:t>
            </a:r>
            <a:endParaRPr lang="en-US" sz="9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826036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9">
            <a:extLst>
              <a:ext uri="{FF2B5EF4-FFF2-40B4-BE49-F238E27FC236}">
                <a16:creationId xmlns:a16="http://schemas.microsoft.com/office/drawing/2014/main" id="{C6A2293D-D15C-4D44-894E-2A24AA7E59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6737" y="482993"/>
            <a:ext cx="6375633" cy="2688045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GB" sz="15000" dirty="0">
                <a:solidFill>
                  <a:schemeClr val="bg1"/>
                </a:solidFill>
              </a:rPr>
              <a:t>ALL </a:t>
            </a:r>
          </a:p>
          <a:p>
            <a:pPr marL="0" indent="0" algn="ctr">
              <a:buNone/>
            </a:pPr>
            <a:r>
              <a:rPr lang="en-GB" sz="15000" dirty="0">
                <a:solidFill>
                  <a:schemeClr val="bg1"/>
                </a:solidFill>
              </a:rPr>
              <a:t>GONE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8934DB-ACB0-4FA5-88A4-6636682FB811}"/>
              </a:ext>
            </a:extLst>
          </p:cNvPr>
          <p:cNvSpPr txBox="1">
            <a:spLocks/>
          </p:cNvSpPr>
          <p:nvPr/>
        </p:nvSpPr>
        <p:spPr>
          <a:xfrm>
            <a:off x="0" y="6524482"/>
            <a:ext cx="12192000" cy="333518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200">
              <a:lnSpc>
                <a:spcPct val="90000"/>
              </a:lnSpc>
              <a:spcAft>
                <a:spcPts val="600"/>
              </a:spcAft>
            </a:pPr>
            <a:r>
              <a:rPr lang="en-US" sz="900">
                <a:solidFill>
                  <a:srgbClr val="FFFFFF"/>
                </a:solidFill>
              </a:rPr>
              <a:t>@SQLDBAWithBeard		SqlDbaWithABeard.com		Rob Sewell		beard.media/book</a:t>
            </a:r>
            <a:endParaRPr lang="en-US" sz="9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747196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92E96DB-EAE9-41CA-BBA9-7F99F6BCD13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8194" y="1501676"/>
            <a:ext cx="5380917" cy="4136549"/>
          </a:xfrm>
          <a:prstGeom prst="rect">
            <a:avLst/>
          </a:prstGeom>
        </p:spPr>
      </p:pic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53858CF9-A774-40E4-87C5-457DC5D47AE0}"/>
              </a:ext>
            </a:extLst>
          </p:cNvPr>
          <p:cNvSpPr txBox="1">
            <a:spLocks/>
          </p:cNvSpPr>
          <p:nvPr/>
        </p:nvSpPr>
        <p:spPr>
          <a:xfrm>
            <a:off x="6096000" y="1834175"/>
            <a:ext cx="4715736" cy="2083403"/>
          </a:xfrm>
          <a:prstGeom prst="rect">
            <a:avLst/>
          </a:prstGeom>
        </p:spPr>
        <p:txBody>
          <a:bodyPr/>
          <a:lstStyle>
            <a:lvl1pPr marL="228531" indent="-228531" algn="l" defTabSz="914126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594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657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720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6783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3846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08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1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1218804">
              <a:spcBef>
                <a:spcPts val="1333"/>
              </a:spcBef>
              <a:buNone/>
            </a:pPr>
            <a:r>
              <a:rPr lang="en-US" sz="4400" dirty="0">
                <a:solidFill>
                  <a:schemeClr val="bg1"/>
                </a:solidFill>
                <a:latin typeface="Segoe UI"/>
              </a:rPr>
              <a:t>Cross Platform </a:t>
            </a:r>
            <a:br>
              <a:rPr lang="en-US" sz="4400" dirty="0">
                <a:solidFill>
                  <a:schemeClr val="bg1"/>
                </a:solidFill>
                <a:latin typeface="Segoe UI"/>
              </a:rPr>
            </a:br>
            <a:r>
              <a:rPr lang="en-US" sz="4400" dirty="0">
                <a:solidFill>
                  <a:schemeClr val="bg1"/>
                </a:solidFill>
                <a:latin typeface="Segoe UI"/>
              </a:rPr>
              <a:t>desktop environment </a:t>
            </a:r>
            <a:br>
              <a:rPr lang="en-US" sz="4400" dirty="0">
                <a:solidFill>
                  <a:schemeClr val="bg1"/>
                </a:solidFill>
                <a:latin typeface="Segoe UI"/>
              </a:rPr>
            </a:br>
            <a:r>
              <a:rPr lang="en-US" sz="4400" dirty="0">
                <a:solidFill>
                  <a:schemeClr val="bg1"/>
                </a:solidFill>
                <a:latin typeface="Segoe UI"/>
              </a:rPr>
              <a:t>for Data Professionals</a:t>
            </a:r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BBE0565D-0DA6-4B41-B2A4-03FADFACE322}"/>
              </a:ext>
            </a:extLst>
          </p:cNvPr>
          <p:cNvSpPr txBox="1">
            <a:spLocks/>
          </p:cNvSpPr>
          <p:nvPr/>
        </p:nvSpPr>
        <p:spPr>
          <a:xfrm>
            <a:off x="2047066" y="550314"/>
            <a:ext cx="8097868" cy="669461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defTabSz="609585">
              <a:lnSpc>
                <a:spcPts val="4667"/>
              </a:lnSpc>
            </a:pPr>
            <a:r>
              <a:rPr lang="en-GB" sz="4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What’s Azure Data Studio </a:t>
            </a:r>
            <a:r>
              <a:rPr lang="en-GB" sz="4800" b="1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?</a:t>
            </a:r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751BB957-83E1-4C47-BE10-6728E427956F}"/>
              </a:ext>
            </a:extLst>
          </p:cNvPr>
          <p:cNvSpPr txBox="1">
            <a:spLocks/>
          </p:cNvSpPr>
          <p:nvPr/>
        </p:nvSpPr>
        <p:spPr>
          <a:xfrm>
            <a:off x="146501" y="6524482"/>
            <a:ext cx="11898998" cy="333518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200">
              <a:lnSpc>
                <a:spcPct val="90000"/>
              </a:lnSpc>
              <a:spcAft>
                <a:spcPts val="600"/>
              </a:spcAft>
            </a:pPr>
            <a:r>
              <a:rPr lang="en-US" sz="900">
                <a:solidFill>
                  <a:srgbClr val="FFFFFF"/>
                </a:solidFill>
              </a:rPr>
              <a:t>@SQLDBAWithBeard		SqlDbaWithABeard.com		Rob Sewell		beard.media/book</a:t>
            </a:r>
            <a:endParaRPr lang="en-US" sz="9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35251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Image result for azure">
            <a:extLst>
              <a:ext uri="{FF2B5EF4-FFF2-40B4-BE49-F238E27FC236}">
                <a16:creationId xmlns:a16="http://schemas.microsoft.com/office/drawing/2014/main" id="{FE1D2DC0-C8F0-4379-869A-1F392DE179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85777" y="2211983"/>
            <a:ext cx="8420447" cy="2434035"/>
          </a:xfrm>
          <a:prstGeom prst="rect">
            <a:avLst/>
          </a:prstGeom>
          <a:solidFill>
            <a:schemeClr val="tx1">
              <a:alpha val="49000"/>
            </a:schemeClr>
          </a:solidFill>
        </p:spPr>
      </p:pic>
      <p:sp>
        <p:nvSpPr>
          <p:cNvPr id="4" name="Title 2">
            <a:extLst>
              <a:ext uri="{FF2B5EF4-FFF2-40B4-BE49-F238E27FC236}">
                <a16:creationId xmlns:a16="http://schemas.microsoft.com/office/drawing/2014/main" id="{19F53B8F-6B20-4E95-BB1D-1A83240D4554}"/>
              </a:ext>
            </a:extLst>
          </p:cNvPr>
          <p:cNvSpPr txBox="1">
            <a:spLocks/>
          </p:cNvSpPr>
          <p:nvPr/>
        </p:nvSpPr>
        <p:spPr>
          <a:xfrm>
            <a:off x="2306886" y="899689"/>
            <a:ext cx="7578229" cy="880731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defTabSz="609585">
              <a:lnSpc>
                <a:spcPts val="4667"/>
              </a:lnSpc>
            </a:pPr>
            <a:r>
              <a:rPr lang="en-GB" sz="5867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 it’s only for Azure?</a:t>
            </a:r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88859C02-D880-4B83-BDB3-6D378D9209CE}"/>
              </a:ext>
            </a:extLst>
          </p:cNvPr>
          <p:cNvSpPr txBox="1">
            <a:spLocks/>
          </p:cNvSpPr>
          <p:nvPr/>
        </p:nvSpPr>
        <p:spPr>
          <a:xfrm>
            <a:off x="0" y="6524482"/>
            <a:ext cx="12192000" cy="333518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200">
              <a:lnSpc>
                <a:spcPct val="90000"/>
              </a:lnSpc>
              <a:spcAft>
                <a:spcPts val="600"/>
              </a:spcAft>
            </a:pPr>
            <a:r>
              <a:rPr lang="en-US" sz="900">
                <a:solidFill>
                  <a:srgbClr val="FFFFFF"/>
                </a:solidFill>
              </a:rPr>
              <a:t>@SQLDBAWithBeard		SqlDbaWithABeard.com		Rob Sewell		beard.media/book</a:t>
            </a:r>
            <a:endParaRPr lang="en-US" sz="9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20747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92E96DB-EAE9-41CA-BBA9-7F99F6BCD13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6043258" y="1639111"/>
            <a:ext cx="5380917" cy="413654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D74C625-103D-4FDC-B061-4278C1C8470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004160" y="1287157"/>
            <a:ext cx="5707465" cy="4136548"/>
          </a:xfrm>
          <a:prstGeom prst="rect">
            <a:avLst/>
          </a:prstGeom>
        </p:spPr>
      </p:pic>
      <p:sp>
        <p:nvSpPr>
          <p:cNvPr id="5" name="Title 2">
            <a:extLst>
              <a:ext uri="{FF2B5EF4-FFF2-40B4-BE49-F238E27FC236}">
                <a16:creationId xmlns:a16="http://schemas.microsoft.com/office/drawing/2014/main" id="{A45D3E6B-69AA-4B17-AD67-7183FBA41169}"/>
              </a:ext>
            </a:extLst>
          </p:cNvPr>
          <p:cNvSpPr txBox="1">
            <a:spLocks/>
          </p:cNvSpPr>
          <p:nvPr/>
        </p:nvSpPr>
        <p:spPr>
          <a:xfrm>
            <a:off x="1422989" y="510432"/>
            <a:ext cx="9346023" cy="934843"/>
          </a:xfrm>
          <a:prstGeom prst="rect">
            <a:avLst/>
          </a:prstGeom>
          <a:noFill/>
        </p:spPr>
        <p:txBody>
          <a:bodyPr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defTabSz="609585">
              <a:lnSpc>
                <a:spcPts val="4667"/>
              </a:lnSpc>
            </a:pPr>
            <a:r>
              <a:rPr lang="en-GB" sz="4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It Looks Like Visual Studio Code </a:t>
            </a:r>
            <a:r>
              <a:rPr lang="en-GB" sz="480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?</a:t>
            </a:r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BAC38E24-B8B2-4A21-B738-D0E2041E2A0A}"/>
              </a:ext>
            </a:extLst>
          </p:cNvPr>
          <p:cNvSpPr txBox="1">
            <a:spLocks/>
          </p:cNvSpPr>
          <p:nvPr/>
        </p:nvSpPr>
        <p:spPr>
          <a:xfrm>
            <a:off x="0" y="6524482"/>
            <a:ext cx="12192000" cy="333518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200">
              <a:lnSpc>
                <a:spcPct val="90000"/>
              </a:lnSpc>
              <a:spcAft>
                <a:spcPts val="600"/>
              </a:spcAft>
            </a:pPr>
            <a:r>
              <a:rPr lang="en-US" sz="900">
                <a:solidFill>
                  <a:srgbClr val="FFFFFF"/>
                </a:solidFill>
              </a:rPr>
              <a:t>@SQLDBAWithBeard		SqlDbaWithABeard.com		Rob Sewell		beard.media/book</a:t>
            </a:r>
            <a:endParaRPr lang="en-US" sz="9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41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92E96DB-EAE9-41CA-BBA9-7F99F6BCD13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8475" y="1558428"/>
            <a:ext cx="5380917" cy="413654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D74C625-103D-4FDC-B061-4278C1C8470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95149" y="1558427"/>
            <a:ext cx="5707465" cy="4136548"/>
          </a:xfrm>
          <a:prstGeom prst="rect">
            <a:avLst/>
          </a:prstGeom>
        </p:spPr>
      </p:pic>
      <p:sp>
        <p:nvSpPr>
          <p:cNvPr id="5" name="Title 2">
            <a:extLst>
              <a:ext uri="{FF2B5EF4-FFF2-40B4-BE49-F238E27FC236}">
                <a16:creationId xmlns:a16="http://schemas.microsoft.com/office/drawing/2014/main" id="{549DB21F-0364-4CD0-ABAC-F3E42E074B71}"/>
              </a:ext>
            </a:extLst>
          </p:cNvPr>
          <p:cNvSpPr txBox="1">
            <a:spLocks/>
          </p:cNvSpPr>
          <p:nvPr/>
        </p:nvSpPr>
        <p:spPr>
          <a:xfrm>
            <a:off x="1422989" y="510432"/>
            <a:ext cx="9346023" cy="934843"/>
          </a:xfrm>
          <a:prstGeom prst="rect">
            <a:avLst/>
          </a:prstGeom>
          <a:noFill/>
        </p:spPr>
        <p:txBody>
          <a:bodyPr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defTabSz="609585">
              <a:lnSpc>
                <a:spcPts val="4667"/>
              </a:lnSpc>
            </a:pPr>
            <a:r>
              <a:rPr lang="en-GB" sz="480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It </a:t>
            </a:r>
            <a:r>
              <a:rPr lang="en-GB" sz="4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Looks Like Visual Studio Code </a:t>
            </a:r>
            <a:r>
              <a:rPr lang="en-GB" sz="480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?</a:t>
            </a:r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BD2D7FF5-6FF5-4C2A-9563-B1D802B4D123}"/>
              </a:ext>
            </a:extLst>
          </p:cNvPr>
          <p:cNvSpPr txBox="1">
            <a:spLocks/>
          </p:cNvSpPr>
          <p:nvPr/>
        </p:nvSpPr>
        <p:spPr>
          <a:xfrm>
            <a:off x="0" y="6524482"/>
            <a:ext cx="12192000" cy="333518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200">
              <a:lnSpc>
                <a:spcPct val="90000"/>
              </a:lnSpc>
              <a:spcAft>
                <a:spcPts val="600"/>
              </a:spcAft>
            </a:pPr>
            <a:r>
              <a:rPr lang="en-US" sz="900">
                <a:solidFill>
                  <a:srgbClr val="FFFFFF"/>
                </a:solidFill>
              </a:rPr>
              <a:t>@SQLDBAWithBeard		SqlDbaWithABeard.com		Rob Sewell		beard.media/book</a:t>
            </a:r>
            <a:endParaRPr lang="en-US" sz="9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657689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DA01322-AA71-4E71-B9AC-BDB45E4E571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 err="1"/>
              <a:t>Jupyter</a:t>
            </a:r>
            <a:r>
              <a:rPr lang="en-GB" dirty="0"/>
              <a:t> Notebooks for the none-Data Scientist </a:t>
            </a:r>
            <a:endParaRPr lang="en-CA" dirty="0"/>
          </a:p>
        </p:txBody>
      </p:sp>
      <p:pic>
        <p:nvPicPr>
          <p:cNvPr id="4" name="Picture 3" descr="A close up of an animal&#10;&#10;Description automatically generated">
            <a:extLst>
              <a:ext uri="{FF2B5EF4-FFF2-40B4-BE49-F238E27FC236}">
                <a16:creationId xmlns:a16="http://schemas.microsoft.com/office/drawing/2014/main" id="{26474F3C-F792-4056-A51C-28DF359D401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640083" y="2836348"/>
            <a:ext cx="5455917" cy="3068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9542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93F8ADE-9657-4DCB-A99E-9A7D69CB9FC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8A37D81F-DC47-4098-BEAB-D01AA7CB56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356350"/>
            <a:ext cx="1219197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8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@</a:t>
            </a:r>
            <a:r>
              <a:rPr lang="en-US" sz="1800" kern="120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SQLDBAWithBeard</a:t>
            </a:r>
            <a:r>
              <a:rPr lang="en-US" sz="18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		SqlDbaWithABeard.com		Rob Sewell		</a:t>
            </a:r>
            <a:r>
              <a:rPr lang="en-US" sz="1800" kern="120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beard.media</a:t>
            </a:r>
            <a:r>
              <a:rPr lang="en-US" sz="18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/book</a:t>
            </a:r>
          </a:p>
        </p:txBody>
      </p:sp>
    </p:spTree>
    <p:extLst>
      <p:ext uri="{BB962C8B-B14F-4D97-AF65-F5344CB8AC3E}">
        <p14:creationId xmlns:p14="http://schemas.microsoft.com/office/powerpoint/2010/main" val="114596540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93F8ADE-9657-4DCB-A99E-9A7D69CB9FC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8A37D81F-DC47-4098-BEAB-D01AA7CB56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356350"/>
            <a:ext cx="1219197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8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@</a:t>
            </a:r>
            <a:r>
              <a:rPr lang="en-US" sz="1800" kern="120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SQLDBAWithBeard</a:t>
            </a:r>
            <a:r>
              <a:rPr lang="en-US" sz="18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		SqlDbaWithABeard.com		Rob Sewell		</a:t>
            </a:r>
            <a:r>
              <a:rPr lang="en-US" sz="1800" kern="120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beard.media</a:t>
            </a:r>
            <a:r>
              <a:rPr lang="en-US" sz="18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/book</a:t>
            </a:r>
          </a:p>
        </p:txBody>
      </p:sp>
      <p:sp>
        <p:nvSpPr>
          <p:cNvPr id="4" name="Content Placeholder 9">
            <a:extLst>
              <a:ext uri="{FF2B5EF4-FFF2-40B4-BE49-F238E27FC236}">
                <a16:creationId xmlns:a16="http://schemas.microsoft.com/office/drawing/2014/main" id="{0AA758F5-9F07-4343-BE46-6CC444F1F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91843" y="2712247"/>
            <a:ext cx="4717766" cy="1433505"/>
          </a:xfr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effectLst>
            <a:softEdge rad="317500"/>
          </a:effectLst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GB" sz="9600" dirty="0" err="1"/>
              <a:t>Jupyter</a:t>
            </a:r>
            <a:endParaRPr lang="en-GB" sz="9600" dirty="0"/>
          </a:p>
        </p:txBody>
      </p:sp>
    </p:spTree>
    <p:extLst>
      <p:ext uri="{BB962C8B-B14F-4D97-AF65-F5344CB8AC3E}">
        <p14:creationId xmlns:p14="http://schemas.microsoft.com/office/powerpoint/2010/main" val="45380820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93F8ADE-9657-4DCB-A99E-9A7D69CB9FC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8A37D81F-DC47-4098-BEAB-D01AA7CB56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356350"/>
            <a:ext cx="1219197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8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@</a:t>
            </a:r>
            <a:r>
              <a:rPr lang="en-US" sz="1800" kern="120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SQLDBAWithBeard</a:t>
            </a:r>
            <a:r>
              <a:rPr lang="en-US" sz="18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		SqlDbaWithABeard.com		Rob Sewell		</a:t>
            </a:r>
            <a:r>
              <a:rPr lang="en-US" sz="1800" kern="120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beard.media</a:t>
            </a:r>
            <a:r>
              <a:rPr lang="en-US" sz="18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/book</a:t>
            </a:r>
          </a:p>
        </p:txBody>
      </p:sp>
      <p:sp>
        <p:nvSpPr>
          <p:cNvPr id="4" name="Content Placeholder 9">
            <a:extLst>
              <a:ext uri="{FF2B5EF4-FFF2-40B4-BE49-F238E27FC236}">
                <a16:creationId xmlns:a16="http://schemas.microsoft.com/office/drawing/2014/main" id="{0AA758F5-9F07-4343-BE46-6CC444F1F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8493" y="226222"/>
            <a:ext cx="4717766" cy="1433505"/>
          </a:xfr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effectLst>
            <a:softEdge rad="317500"/>
          </a:effectLst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GB" sz="9600" dirty="0" err="1"/>
              <a:t>Jupyter</a:t>
            </a:r>
            <a:endParaRPr lang="en-GB" sz="96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E4F4C42-CCE7-417C-81FF-9136DF5E5318}"/>
              </a:ext>
            </a:extLst>
          </p:cNvPr>
          <p:cNvSpPr/>
          <p:nvPr/>
        </p:nvSpPr>
        <p:spPr>
          <a:xfrm>
            <a:off x="960955" y="2014994"/>
            <a:ext cx="10270067" cy="3031599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>
            <a:spAutoFit/>
          </a:bodyPr>
          <a:lstStyle/>
          <a:p>
            <a:r>
              <a:rPr lang="en-GB" sz="3600" dirty="0"/>
              <a:t>First, the name comes from the planet Jupiter. </a:t>
            </a:r>
            <a:br>
              <a:rPr lang="en-GB" sz="3600" dirty="0"/>
            </a:br>
            <a:br>
              <a:rPr lang="en-GB" sz="3600" dirty="0"/>
            </a:br>
            <a:r>
              <a:rPr lang="en-GB" sz="3600" dirty="0"/>
              <a:t>We wanted to pick a name that evoked the traditions and ideas of science.</a:t>
            </a:r>
          </a:p>
          <a:p>
            <a:endParaRPr lang="en-GB" sz="3600" dirty="0"/>
          </a:p>
          <a:p>
            <a:r>
              <a:rPr lang="en-GB" sz="1100" dirty="0">
                <a:hlinkClick r:id="rId3"/>
              </a:rPr>
              <a:t>https://github.com/jupyter/design/wiki/Jupyter-Logo</a:t>
            </a:r>
            <a:endParaRPr lang="en-GB" sz="1100" dirty="0"/>
          </a:p>
        </p:txBody>
      </p:sp>
    </p:spTree>
    <p:extLst>
      <p:ext uri="{BB962C8B-B14F-4D97-AF65-F5344CB8AC3E}">
        <p14:creationId xmlns:p14="http://schemas.microsoft.com/office/powerpoint/2010/main" val="310923012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93F8ADE-9657-4DCB-A99E-9A7D69CB9FC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8A37D81F-DC47-4098-BEAB-D01AA7CB56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356350"/>
            <a:ext cx="1219197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8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@</a:t>
            </a:r>
            <a:r>
              <a:rPr lang="en-US" sz="1800" kern="120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SQLDBAWithBeard</a:t>
            </a:r>
            <a:r>
              <a:rPr lang="en-US" sz="18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		SqlDbaWithABeard.com		Rob Sewell		</a:t>
            </a:r>
            <a:r>
              <a:rPr lang="en-US" sz="1800" kern="120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beard.media</a:t>
            </a:r>
            <a:r>
              <a:rPr lang="en-US" sz="18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/book</a:t>
            </a:r>
          </a:p>
        </p:txBody>
      </p:sp>
      <p:sp>
        <p:nvSpPr>
          <p:cNvPr id="4" name="Content Placeholder 9">
            <a:extLst>
              <a:ext uri="{FF2B5EF4-FFF2-40B4-BE49-F238E27FC236}">
                <a16:creationId xmlns:a16="http://schemas.microsoft.com/office/drawing/2014/main" id="{0AA758F5-9F07-4343-BE46-6CC444F1F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8493" y="226222"/>
            <a:ext cx="4717766" cy="1433505"/>
          </a:xfr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effectLst>
            <a:softEdge rad="317500"/>
          </a:effectLst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GB" sz="9600" dirty="0" err="1"/>
              <a:t>Jupyter</a:t>
            </a:r>
            <a:endParaRPr lang="en-GB" sz="96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E4F4C42-CCE7-417C-81FF-9136DF5E5318}"/>
              </a:ext>
            </a:extLst>
          </p:cNvPr>
          <p:cNvSpPr/>
          <p:nvPr/>
        </p:nvSpPr>
        <p:spPr>
          <a:xfrm>
            <a:off x="2528341" y="1727377"/>
            <a:ext cx="7135295" cy="4508927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>
            <a:spAutoFit/>
          </a:bodyPr>
          <a:lstStyle/>
          <a:p>
            <a:pPr algn="ctr"/>
            <a:r>
              <a:rPr lang="en-GB" sz="2400" dirty="0"/>
              <a:t>Second, the core programming languages supported by </a:t>
            </a:r>
            <a:r>
              <a:rPr lang="en-GB" sz="2400" dirty="0" err="1"/>
              <a:t>Jupyter</a:t>
            </a:r>
            <a:r>
              <a:rPr lang="en-GB" sz="2400" dirty="0"/>
              <a:t> are </a:t>
            </a:r>
          </a:p>
          <a:p>
            <a:pPr algn="ctr"/>
            <a:endParaRPr lang="en-GB" sz="2400" dirty="0"/>
          </a:p>
          <a:p>
            <a:pPr algn="ctr"/>
            <a:r>
              <a:rPr lang="en-GB" sz="2400" dirty="0"/>
              <a:t>Julia, Python and R. </a:t>
            </a:r>
          </a:p>
          <a:p>
            <a:endParaRPr lang="en-GB" sz="2400" dirty="0"/>
          </a:p>
          <a:p>
            <a:r>
              <a:rPr lang="en-GB" sz="2400" dirty="0"/>
              <a:t>While the name </a:t>
            </a:r>
            <a:r>
              <a:rPr lang="en-GB" sz="2400" dirty="0" err="1"/>
              <a:t>Jupyter</a:t>
            </a:r>
            <a:r>
              <a:rPr lang="en-GB" sz="2400" dirty="0"/>
              <a:t> is not a direct acronym for these languages, it nods its head in those directions.</a:t>
            </a:r>
          </a:p>
          <a:p>
            <a:endParaRPr lang="en-GB" sz="2400" dirty="0"/>
          </a:p>
          <a:p>
            <a:r>
              <a:rPr lang="en-GB" sz="2400" dirty="0"/>
              <a:t>In particular, the "y" in the middle of </a:t>
            </a:r>
            <a:r>
              <a:rPr lang="en-GB" sz="2400" dirty="0" err="1"/>
              <a:t>Jupyter</a:t>
            </a:r>
            <a:r>
              <a:rPr lang="en-GB" sz="2400" dirty="0"/>
              <a:t> was chosen to </a:t>
            </a:r>
            <a:r>
              <a:rPr lang="en-GB" sz="2400" dirty="0" err="1"/>
              <a:t>honor</a:t>
            </a:r>
            <a:r>
              <a:rPr lang="en-GB" sz="2400" dirty="0"/>
              <a:t> our Python heritage. </a:t>
            </a:r>
          </a:p>
          <a:p>
            <a:endParaRPr lang="en-GB" sz="3600" dirty="0"/>
          </a:p>
          <a:p>
            <a:r>
              <a:rPr lang="en-GB" sz="1100" dirty="0">
                <a:hlinkClick r:id="rId3"/>
              </a:rPr>
              <a:t>https://github.com/jupyter/design/wiki/Jupyter-Logo</a:t>
            </a:r>
            <a:endParaRPr lang="en-GB" sz="1100" dirty="0"/>
          </a:p>
        </p:txBody>
      </p:sp>
    </p:spTree>
    <p:extLst>
      <p:ext uri="{BB962C8B-B14F-4D97-AF65-F5344CB8AC3E}">
        <p14:creationId xmlns:p14="http://schemas.microsoft.com/office/powerpoint/2010/main" val="101595008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93F8ADE-9657-4DCB-A99E-9A7D69CB9FC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8A37D81F-DC47-4098-BEAB-D01AA7CB56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356350"/>
            <a:ext cx="1219197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8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@</a:t>
            </a:r>
            <a:r>
              <a:rPr lang="en-US" sz="1800" kern="120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SQLDBAWithBeard</a:t>
            </a:r>
            <a:r>
              <a:rPr lang="en-US" sz="18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		SqlDbaWithABeard.com		Rob Sewell		</a:t>
            </a:r>
            <a:r>
              <a:rPr lang="en-US" sz="1800" kern="120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beard.media</a:t>
            </a:r>
            <a:r>
              <a:rPr lang="en-US" sz="18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/book</a:t>
            </a:r>
          </a:p>
        </p:txBody>
      </p:sp>
      <p:sp>
        <p:nvSpPr>
          <p:cNvPr id="4" name="Content Placeholder 9">
            <a:extLst>
              <a:ext uri="{FF2B5EF4-FFF2-40B4-BE49-F238E27FC236}">
                <a16:creationId xmlns:a16="http://schemas.microsoft.com/office/drawing/2014/main" id="{0AA758F5-9F07-4343-BE46-6CC444F1F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8493" y="226222"/>
            <a:ext cx="4717766" cy="1433505"/>
          </a:xfr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effectLst>
            <a:softEdge rad="317500"/>
          </a:effectLst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GB" sz="9600" dirty="0" err="1"/>
              <a:t>Jupyter</a:t>
            </a:r>
            <a:endParaRPr lang="en-GB" sz="96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E4F4C42-CCE7-417C-81FF-9136DF5E5318}"/>
              </a:ext>
            </a:extLst>
          </p:cNvPr>
          <p:cNvSpPr/>
          <p:nvPr/>
        </p:nvSpPr>
        <p:spPr>
          <a:xfrm>
            <a:off x="1042976" y="1769477"/>
            <a:ext cx="10106025" cy="433965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>
            <a:spAutoFit/>
          </a:bodyPr>
          <a:lstStyle/>
          <a:p>
            <a:pPr algn="ctr"/>
            <a:r>
              <a:rPr lang="en-GB" sz="3200" dirty="0"/>
              <a:t>Third, Galileo was the first person to discover </a:t>
            </a:r>
            <a:br>
              <a:rPr lang="en-GB" sz="3200" dirty="0"/>
            </a:br>
            <a:r>
              <a:rPr lang="en-GB" sz="3200" dirty="0"/>
              <a:t>the moons of Jupiter. </a:t>
            </a:r>
            <a:br>
              <a:rPr lang="en-GB" sz="3200" dirty="0"/>
            </a:br>
            <a:r>
              <a:rPr lang="en-GB" sz="3200" dirty="0"/>
              <a:t>His publication on the moons of Jupiter </a:t>
            </a:r>
            <a:br>
              <a:rPr lang="en-GB" sz="3200" dirty="0"/>
            </a:br>
            <a:r>
              <a:rPr lang="en-GB" sz="3200" dirty="0"/>
              <a:t>is an early example of research that </a:t>
            </a:r>
            <a:br>
              <a:rPr lang="en-GB" sz="3200" dirty="0"/>
            </a:br>
            <a:r>
              <a:rPr lang="en-GB" sz="3200" dirty="0"/>
              <a:t>includes the underlying data in the publication. </a:t>
            </a:r>
          </a:p>
          <a:p>
            <a:pPr algn="ctr"/>
            <a:r>
              <a:rPr lang="en-GB" sz="3200" dirty="0"/>
              <a:t>This is one of the core ideas and </a:t>
            </a:r>
            <a:br>
              <a:rPr lang="en-GB" sz="3200" dirty="0"/>
            </a:br>
            <a:r>
              <a:rPr lang="en-GB" sz="3200" dirty="0"/>
              <a:t>requirements for scientific reproducibility. </a:t>
            </a:r>
          </a:p>
          <a:p>
            <a:pPr algn="ctr"/>
            <a:r>
              <a:rPr lang="en-GB" sz="3200" dirty="0"/>
              <a:t>Reproducibility is one of the main focuses of our project.</a:t>
            </a:r>
          </a:p>
          <a:p>
            <a:endParaRPr lang="en-GB" sz="900" dirty="0"/>
          </a:p>
          <a:p>
            <a:r>
              <a:rPr lang="en-GB" sz="1100" dirty="0">
                <a:hlinkClick r:id="rId3"/>
              </a:rPr>
              <a:t>https://github.com/jupyter/design/wiki/Jupyter-Logo</a:t>
            </a:r>
            <a:endParaRPr lang="en-GB" sz="1100" dirty="0"/>
          </a:p>
        </p:txBody>
      </p:sp>
    </p:spTree>
    <p:extLst>
      <p:ext uri="{BB962C8B-B14F-4D97-AF65-F5344CB8AC3E}">
        <p14:creationId xmlns:p14="http://schemas.microsoft.com/office/powerpoint/2010/main" val="205011374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C8C380A7-7D05-4BA1-A794-B6B0470E3C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89" y="1405625"/>
            <a:ext cx="12188825" cy="4539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197406F-317D-4061-AE6B-534B2D929A29}"/>
              </a:ext>
            </a:extLst>
          </p:cNvPr>
          <p:cNvSpPr txBox="1"/>
          <p:nvPr/>
        </p:nvSpPr>
        <p:spPr>
          <a:xfrm>
            <a:off x="3539032" y="6117863"/>
            <a:ext cx="56478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/>
            <a:r>
              <a:rPr lang="en-GB" sz="3200" dirty="0">
                <a:solidFill>
                  <a:schemeClr val="bg1"/>
                </a:solidFill>
                <a:latin typeface="Segoe UI"/>
              </a:rPr>
              <a:t>Originally for Data Scientists</a:t>
            </a: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BEE4A085-D482-4DF4-B6ED-7AA237B7C9CD}"/>
              </a:ext>
            </a:extLst>
          </p:cNvPr>
          <p:cNvSpPr txBox="1">
            <a:spLocks/>
          </p:cNvSpPr>
          <p:nvPr/>
        </p:nvSpPr>
        <p:spPr>
          <a:xfrm>
            <a:off x="-115329" y="272149"/>
            <a:ext cx="12192000" cy="81915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7200" b="1" dirty="0">
                <a:solidFill>
                  <a:schemeClr val="bg1"/>
                </a:solidFill>
              </a:rPr>
              <a:t>What is a </a:t>
            </a:r>
            <a:r>
              <a:rPr lang="en-US" sz="7200" b="1" dirty="0" err="1">
                <a:solidFill>
                  <a:schemeClr val="bg1"/>
                </a:solidFill>
              </a:rPr>
              <a:t>Jupyter</a:t>
            </a:r>
            <a:r>
              <a:rPr lang="en-US" sz="7200" b="1" dirty="0">
                <a:solidFill>
                  <a:schemeClr val="bg1"/>
                </a:solidFill>
              </a:rPr>
              <a:t> Notebook?</a:t>
            </a:r>
          </a:p>
        </p:txBody>
      </p:sp>
    </p:spTree>
    <p:extLst>
      <p:ext uri="{BB962C8B-B14F-4D97-AF65-F5344CB8AC3E}">
        <p14:creationId xmlns:p14="http://schemas.microsoft.com/office/powerpoint/2010/main" val="2943143381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C06EE1A0-DA48-498F-8E69-EE70012D2A4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99" y="894"/>
            <a:ext cx="12185215" cy="6856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1108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2AFF053-5B60-45AF-BB19-615272E7B23F}"/>
              </a:ext>
            </a:extLst>
          </p:cNvPr>
          <p:cNvSpPr txBox="1"/>
          <p:nvPr/>
        </p:nvSpPr>
        <p:spPr>
          <a:xfrm>
            <a:off x="1204494" y="1741743"/>
            <a:ext cx="6169429" cy="33745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/>
            <a:r>
              <a:rPr lang="en-GB" sz="5332" dirty="0">
                <a:solidFill>
                  <a:schemeClr val="bg1"/>
                </a:solidFill>
                <a:latin typeface="Segoe UI"/>
              </a:rPr>
              <a:t>Document that can contain text, code, images and query results</a:t>
            </a: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B48D7C57-B603-404A-A874-09176C497C2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-83889" y="252122"/>
            <a:ext cx="12192000" cy="819150"/>
          </a:xfrm>
          <a:prstGeom prst="rect">
            <a:avLst/>
          </a:prstGeom>
          <a:noFill/>
        </p:spPr>
        <p:txBody>
          <a:bodyPr>
            <a:noAutofit/>
          </a:bodyPr>
          <a:lstStyle/>
          <a:p>
            <a:pPr algn="ctr"/>
            <a:r>
              <a:rPr lang="en-US" sz="7200" b="1" dirty="0">
                <a:solidFill>
                  <a:schemeClr val="bg1"/>
                </a:solidFill>
              </a:rPr>
              <a:t>What is a </a:t>
            </a:r>
            <a:r>
              <a:rPr lang="en-US" sz="7200" b="1" dirty="0" err="1">
                <a:solidFill>
                  <a:schemeClr val="bg1"/>
                </a:solidFill>
              </a:rPr>
              <a:t>Jupyter</a:t>
            </a:r>
            <a:r>
              <a:rPr lang="en-US" sz="7200" b="1" dirty="0">
                <a:solidFill>
                  <a:schemeClr val="bg1"/>
                </a:solidFill>
              </a:rPr>
              <a:t> Notebook?</a:t>
            </a:r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688E046D-328D-4F16-A530-5AC1D6BB764D}"/>
              </a:ext>
            </a:extLst>
          </p:cNvPr>
          <p:cNvSpPr txBox="1">
            <a:spLocks/>
          </p:cNvSpPr>
          <p:nvPr/>
        </p:nvSpPr>
        <p:spPr>
          <a:xfrm>
            <a:off x="0" y="6524482"/>
            <a:ext cx="12191999" cy="333518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200">
              <a:lnSpc>
                <a:spcPct val="90000"/>
              </a:lnSpc>
              <a:spcAft>
                <a:spcPts val="600"/>
              </a:spcAft>
            </a:pPr>
            <a:r>
              <a:rPr lang="en-US" sz="900">
                <a:solidFill>
                  <a:srgbClr val="FFFFFF"/>
                </a:solidFill>
              </a:rPr>
              <a:t>@SQLDBAWithBeard		SqlDbaWithABeard.com		Rob Sewell		beard.media/book</a:t>
            </a:r>
            <a:endParaRPr lang="en-US" sz="9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93975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522412" y="273014"/>
            <a:ext cx="9147175" cy="1020762"/>
          </a:xfrm>
        </p:spPr>
        <p:txBody>
          <a:bodyPr/>
          <a:lstStyle/>
          <a:p>
            <a:pPr algn="ctr"/>
            <a:r>
              <a:rPr lang="en-US" sz="5400" b="1" i="1" dirty="0">
                <a:solidFill>
                  <a:srgbClr val="00B0F0"/>
                </a:solidFill>
                <a:latin typeface="AppleStorm" panose="02000603000000000000" pitchFamily="50" charset="0"/>
              </a:rPr>
              <a:t>Hey Beardy – Enough Talk!</a:t>
            </a:r>
            <a:endParaRPr lang="en-US" b="1" i="1" dirty="0">
              <a:solidFill>
                <a:srgbClr val="00B0F0"/>
              </a:solidFill>
              <a:latin typeface="AppleStorm" panose="02000603000000000000" pitchFamily="50" charset="0"/>
            </a:endParaRPr>
          </a:p>
        </p:txBody>
      </p:sp>
      <p:sp>
        <p:nvSpPr>
          <p:cNvPr id="7" name="TextBox 6"/>
          <p:cNvSpPr txBox="1"/>
          <p:nvPr/>
        </p:nvSpPr>
        <p:spPr>
          <a:xfrm rot="21049759">
            <a:off x="735978" y="1920259"/>
            <a:ext cx="6840760" cy="32950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1500" b="1" i="1" dirty="0">
                <a:solidFill>
                  <a:schemeClr val="accent4">
                    <a:lumMod val="75000"/>
                  </a:schemeClr>
                </a:solidFill>
                <a:latin typeface="AppleStorm" panose="02000603000000000000" pitchFamily="50" charset="0"/>
              </a:rPr>
              <a:t>Time For </a:t>
            </a:r>
            <a:br>
              <a:rPr lang="en-GB" sz="11500" b="1" i="1" dirty="0">
                <a:solidFill>
                  <a:schemeClr val="accent4">
                    <a:lumMod val="75000"/>
                  </a:schemeClr>
                </a:solidFill>
                <a:latin typeface="AppleStorm" panose="02000603000000000000" pitchFamily="50" charset="0"/>
              </a:rPr>
            </a:br>
            <a:r>
              <a:rPr lang="en-GB" sz="11500" b="1" i="1" dirty="0">
                <a:solidFill>
                  <a:schemeClr val="accent4">
                    <a:lumMod val="75000"/>
                  </a:schemeClr>
                </a:solidFill>
                <a:latin typeface="AppleStorm" panose="02000603000000000000" pitchFamily="50" charset="0"/>
              </a:rPr>
              <a:t>A DEMO</a:t>
            </a:r>
          </a:p>
        </p:txBody>
      </p:sp>
      <p:pic>
        <p:nvPicPr>
          <p:cNvPr id="9" name="Picture 8" descr="A person wearing a hat&#10;&#10;Description generated with high confidence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26379" y="1295400"/>
            <a:ext cx="2694882" cy="4779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89704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667769-E8A3-4E62-B543-EE19CD9D28E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CA" dirty="0"/>
              <a:t>Rob Sewell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0A4A63-C530-4F3D-B9B4-8620D37ACD0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CA" dirty="0"/>
              <a:t>Beard </a:t>
            </a:r>
            <a:r>
              <a:rPr lang="en-CA" dirty="0" err="1"/>
              <a:t>Twizzler</a:t>
            </a:r>
            <a:r>
              <a:rPr lang="en-CA" dirty="0"/>
              <a:t>, Sewells Consulting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FDA0A56-26F1-4364-80F9-80EFF781AE7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 dirty="0"/>
              <a:t>SqlDbaWith</a:t>
            </a:r>
            <a:r>
              <a:rPr lang="en-CA" dirty="0">
                <a:solidFill>
                  <a:srgbClr val="FF0000"/>
                </a:solidFill>
              </a:rPr>
              <a:t>A</a:t>
            </a:r>
            <a:r>
              <a:rPr lang="en-CA" dirty="0"/>
              <a:t>Beard.com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A72EB7D-BAB6-41A7-98BC-997F6F489D2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CA" dirty="0"/>
              <a:t>@</a:t>
            </a:r>
            <a:r>
              <a:rPr lang="en-CA" dirty="0" err="1"/>
              <a:t>SqlDbaWithBeard</a:t>
            </a:r>
            <a:endParaRPr lang="en-C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7C10483-85BC-403C-826F-B567E78CC28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CA" dirty="0"/>
              <a:t>dbatools in a Month of Lunches</a:t>
            </a:r>
            <a:br>
              <a:rPr lang="en-CA" dirty="0"/>
            </a:br>
            <a:br>
              <a:rPr lang="en-CA" dirty="0"/>
            </a:br>
            <a:r>
              <a:rPr lang="en-US" dirty="0" err="1"/>
              <a:t>beard.media</a:t>
            </a:r>
            <a:r>
              <a:rPr lang="en-US" dirty="0"/>
              <a:t>/book </a:t>
            </a:r>
            <a:r>
              <a:rPr lang="en-US" dirty="0">
                <a:sym typeface="Wingdings" panose="05000000000000000000" pitchFamily="2" charset="2"/>
              </a:rPr>
              <a:t> 40% code twitsewe40</a:t>
            </a:r>
            <a:endParaRPr lang="en-US" dirty="0"/>
          </a:p>
          <a:p>
            <a:endParaRPr lang="en-CA" dirty="0"/>
          </a:p>
        </p:txBody>
      </p:sp>
      <p:pic>
        <p:nvPicPr>
          <p:cNvPr id="9" name="Picture Placeholder 2" descr="A person wearing glasses&#10;&#10;Description automatically generated">
            <a:extLst>
              <a:ext uri="{FF2B5EF4-FFF2-40B4-BE49-F238E27FC236}">
                <a16:creationId xmlns:a16="http://schemas.microsoft.com/office/drawing/2014/main" id="{3148434E-1341-4DB7-B055-165B7C12472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4722" b="4722"/>
          <a:stretch/>
        </p:blipFill>
        <p:spPr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9420977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ADCA497-ED1F-4807-B523-DB3FAA816A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2718421"/>
            <a:ext cx="11738918" cy="1421158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GB" sz="8800" dirty="0"/>
              <a:t>Running Queries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5BF7DF0-7BAD-491C-B9BD-F056997B09F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98591" y="982054"/>
            <a:ext cx="9790566" cy="4893892"/>
          </a:xfrm>
          <a:prstGeom prst="rect">
            <a:avLst/>
          </a:prstGeom>
        </p:spPr>
      </p:pic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2F152A43-8412-4C69-9A7D-5AE659389CFC}"/>
              </a:ext>
            </a:extLst>
          </p:cNvPr>
          <p:cNvSpPr txBox="1">
            <a:spLocks/>
          </p:cNvSpPr>
          <p:nvPr/>
        </p:nvSpPr>
        <p:spPr>
          <a:xfrm>
            <a:off x="0" y="6524482"/>
            <a:ext cx="12192000" cy="333518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200">
              <a:lnSpc>
                <a:spcPct val="90000"/>
              </a:lnSpc>
              <a:spcAft>
                <a:spcPts val="600"/>
              </a:spcAft>
            </a:pPr>
            <a:r>
              <a:rPr lang="en-US" sz="900">
                <a:solidFill>
                  <a:srgbClr val="FFFFFF"/>
                </a:solidFill>
              </a:rPr>
              <a:t>@SQLDBAWithBeard		SqlDbaWithABeard.com		Rob Sewell		beard.media/book</a:t>
            </a:r>
            <a:endParaRPr lang="en-US" sz="9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580903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6DA04C0-BA55-4983-8681-F41D8D2777D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5600" y="318052"/>
            <a:ext cx="6112172" cy="480897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5BF7DF0-7BAD-491C-B9BD-F056997B09F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98591" y="982054"/>
            <a:ext cx="9790566" cy="4893892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EFD6746-C0F8-4923-8CF9-6B65B44B95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15001" y="660533"/>
            <a:ext cx="5221356" cy="5536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891202C4-5280-4C7D-98ED-8A3E96A4C806}"/>
              </a:ext>
            </a:extLst>
          </p:cNvPr>
          <p:cNvSpPr txBox="1">
            <a:spLocks/>
          </p:cNvSpPr>
          <p:nvPr/>
        </p:nvSpPr>
        <p:spPr>
          <a:xfrm>
            <a:off x="0" y="6524482"/>
            <a:ext cx="12192000" cy="333518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200">
              <a:lnSpc>
                <a:spcPct val="90000"/>
              </a:lnSpc>
              <a:spcAft>
                <a:spcPts val="600"/>
              </a:spcAft>
            </a:pPr>
            <a:r>
              <a:rPr lang="en-US" sz="900">
                <a:solidFill>
                  <a:srgbClr val="FFFFFF"/>
                </a:solidFill>
              </a:rPr>
              <a:t>@SQLDBAWithBeard		SqlDbaWithABeard.com		Rob Sewell		beard.media/book</a:t>
            </a:r>
            <a:endParaRPr lang="en-US" sz="9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885132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8A37D81F-DC47-4098-BEAB-D01AA7CB56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6501" y="6524482"/>
            <a:ext cx="11898998" cy="333518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lnSpc>
                <a:spcPct val="90000"/>
              </a:lnSpc>
              <a:spcAft>
                <a:spcPts val="600"/>
              </a:spcAft>
            </a:pPr>
            <a:r>
              <a:rPr lang="en-US" sz="9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@</a:t>
            </a:r>
            <a:r>
              <a:rPr lang="en-US" sz="900" kern="120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SQLDBAWithBeard</a:t>
            </a:r>
            <a:r>
              <a:rPr lang="en-US" sz="9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		SqlDbaWithABeard.com		Rob Sewell		</a:t>
            </a:r>
            <a:r>
              <a:rPr lang="en-US" sz="900" kern="120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beard.media</a:t>
            </a:r>
            <a:r>
              <a:rPr lang="en-US" sz="9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/book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ADCA497-ED1F-4807-B523-DB3FAA816A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2718421"/>
            <a:ext cx="11738918" cy="1421158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GB" sz="8800" dirty="0"/>
              <a:t>Two and a Half Decades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5BF7DF0-7BAD-491C-B9BD-F056997B09F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98591" y="982054"/>
            <a:ext cx="9790566" cy="4893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80273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ADCA497-ED1F-4807-B523-DB3FAA816A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5500" y="2007842"/>
            <a:ext cx="10541000" cy="1421158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GB" sz="9600" dirty="0"/>
              <a:t>Uh, Houston, we've had a problem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B2DC334-1BAB-4162-9A92-61B892082CD6}"/>
              </a:ext>
            </a:extLst>
          </p:cNvPr>
          <p:cNvSpPr/>
          <p:nvPr/>
        </p:nvSpPr>
        <p:spPr>
          <a:xfrm>
            <a:off x="3116434" y="6084717"/>
            <a:ext cx="59591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hlinkClick r:id="rId2"/>
              </a:rPr>
              <a:t>https://en.wikipedia.org/wiki/Houston,_we_have_a_problem</a:t>
            </a:r>
            <a:endParaRPr lang="en-GB" dirty="0"/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72BE49AD-A33D-438B-9D79-6ED7219D8079}"/>
              </a:ext>
            </a:extLst>
          </p:cNvPr>
          <p:cNvSpPr txBox="1">
            <a:spLocks/>
          </p:cNvSpPr>
          <p:nvPr/>
        </p:nvSpPr>
        <p:spPr>
          <a:xfrm>
            <a:off x="0" y="6524482"/>
            <a:ext cx="12192000" cy="333518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200">
              <a:lnSpc>
                <a:spcPct val="90000"/>
              </a:lnSpc>
              <a:spcAft>
                <a:spcPts val="600"/>
              </a:spcAft>
            </a:pPr>
            <a:r>
              <a:rPr lang="en-US" sz="900">
                <a:solidFill>
                  <a:srgbClr val="FFFFFF"/>
                </a:solidFill>
              </a:rPr>
              <a:t>@SQLDBAWithBeard		SqlDbaWithABeard.com		Rob Sewell		beard.media/book</a:t>
            </a:r>
            <a:endParaRPr lang="en-US" sz="9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194065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8A37D81F-DC47-4098-BEAB-D01AA7CB56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6501" y="6524482"/>
            <a:ext cx="11898998" cy="333518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lnSpc>
                <a:spcPct val="90000"/>
              </a:lnSpc>
              <a:spcAft>
                <a:spcPts val="600"/>
              </a:spcAft>
            </a:pPr>
            <a:r>
              <a:rPr lang="en-US" sz="9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@</a:t>
            </a:r>
            <a:r>
              <a:rPr lang="en-US" sz="900" kern="120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SQLDBAWithBeard</a:t>
            </a:r>
            <a:r>
              <a:rPr lang="en-US" sz="9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		SqlDbaWithABeard.com		Rob Sewell		</a:t>
            </a:r>
            <a:r>
              <a:rPr lang="en-US" sz="900" kern="120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beard.media</a:t>
            </a:r>
            <a:r>
              <a:rPr lang="en-US" sz="9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/book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ADCA497-ED1F-4807-B523-DB3FAA816A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5500" y="2007842"/>
            <a:ext cx="10541000" cy="1421158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GB" sz="9600" dirty="0"/>
              <a:t>Without some effort………..</a:t>
            </a: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9822C2F1-CCCB-4D54-BDA0-D2AB7F7ACE6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4677878" cy="1932558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23B02B7A-D309-4D48-A965-3542EC83DDC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77879" y="0"/>
            <a:ext cx="3970066" cy="1968108"/>
          </a:xfrm>
          <a:prstGeom prst="rect">
            <a:avLst/>
          </a:prstGeom>
        </p:spPr>
      </p:pic>
      <p:pic>
        <p:nvPicPr>
          <p:cNvPr id="8" name="Picture 7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4DCCF7FB-133E-4E52-A8CC-DA6B3C75B4F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11428" y="1828800"/>
            <a:ext cx="3485310" cy="2489507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AD5B5FC0-D5BF-43D4-95B5-3AF80C86329C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30418" y="0"/>
            <a:ext cx="3553098" cy="18288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D789422-B994-4D9C-8237-9F20A47183AD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845445"/>
            <a:ext cx="4330990" cy="258051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32A2CD1-144C-42B4-AA1B-9A98FDEAFB2A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706" y="4274021"/>
            <a:ext cx="5891468" cy="225046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5209B5F-229D-4D79-9243-E5B122C2586A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67395" y="4252762"/>
            <a:ext cx="6295271" cy="244102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C953F17-46F4-479E-87B0-7C947A13B5AC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35547" y="4328045"/>
            <a:ext cx="4646378" cy="232252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5C1F824-FCFD-4DC2-9FEF-43F2E6783BC9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43079" y="1577193"/>
            <a:ext cx="5052685" cy="3088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932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8A37D81F-DC47-4098-BEAB-D01AA7CB56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6501" y="6524482"/>
            <a:ext cx="11898998" cy="333518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lnSpc>
                <a:spcPct val="90000"/>
              </a:lnSpc>
              <a:spcAft>
                <a:spcPts val="600"/>
              </a:spcAft>
            </a:pPr>
            <a:r>
              <a:rPr lang="en-US" sz="9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@</a:t>
            </a:r>
            <a:r>
              <a:rPr lang="en-US" sz="900" kern="120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SQLDBAWithBeard</a:t>
            </a:r>
            <a:r>
              <a:rPr lang="en-US" sz="9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		SqlDbaWithABeard.com		Rob Sewell		</a:t>
            </a:r>
            <a:r>
              <a:rPr lang="en-US" sz="900" kern="120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beard.media</a:t>
            </a:r>
            <a:r>
              <a:rPr lang="en-US" sz="9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/book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ADCA497-ED1F-4807-B523-DB3FAA816A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5500" y="2007842"/>
            <a:ext cx="10541000" cy="1421158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GB" sz="9600" dirty="0"/>
              <a:t>Without some effort………..</a:t>
            </a: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9822C2F1-CCCB-4D54-BDA0-D2AB7F7ACE6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4677878" cy="1932558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23B02B7A-D309-4D48-A965-3542EC83DDC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77879" y="0"/>
            <a:ext cx="3970066" cy="1968108"/>
          </a:xfrm>
          <a:prstGeom prst="rect">
            <a:avLst/>
          </a:prstGeom>
        </p:spPr>
      </p:pic>
      <p:pic>
        <p:nvPicPr>
          <p:cNvPr id="8" name="Picture 7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4DCCF7FB-133E-4E52-A8CC-DA6B3C75B4F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06689" y="1828800"/>
            <a:ext cx="3485310" cy="2489507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AD5B5FC0-D5BF-43D4-95B5-3AF80C86329C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30418" y="0"/>
            <a:ext cx="3553098" cy="18288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D789422-B994-4D9C-8237-9F20A47183AD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845445"/>
            <a:ext cx="4330990" cy="258051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C953F17-46F4-479E-87B0-7C947A13B5AC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35547" y="4328045"/>
            <a:ext cx="4646378" cy="232252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5C1F824-FCFD-4DC2-9FEF-43F2E6783BC9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43079" y="1577193"/>
            <a:ext cx="5052685" cy="3088696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159A68C-60D6-4DF5-A96B-F7A3E8FB1095}"/>
              </a:ext>
            </a:extLst>
          </p:cNvPr>
          <p:cNvCxnSpPr>
            <a:cxnSpLocks/>
          </p:cNvCxnSpPr>
          <p:nvPr/>
        </p:nvCxnSpPr>
        <p:spPr>
          <a:xfrm flipV="1">
            <a:off x="3843079" y="190997"/>
            <a:ext cx="625516" cy="589651"/>
          </a:xfrm>
          <a:prstGeom prst="straightConnector1">
            <a:avLst/>
          </a:prstGeom>
          <a:ln w="73025">
            <a:solidFill>
              <a:schemeClr val="accent4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0476B25-9A2E-4CE5-97A8-E8A8BDF4D36E}"/>
              </a:ext>
            </a:extLst>
          </p:cNvPr>
          <p:cNvCxnSpPr>
            <a:cxnSpLocks/>
          </p:cNvCxnSpPr>
          <p:nvPr/>
        </p:nvCxnSpPr>
        <p:spPr>
          <a:xfrm flipV="1">
            <a:off x="7825404" y="168568"/>
            <a:ext cx="625516" cy="589651"/>
          </a:xfrm>
          <a:prstGeom prst="straightConnector1">
            <a:avLst/>
          </a:prstGeom>
          <a:ln w="73025">
            <a:solidFill>
              <a:schemeClr val="accent4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D996316-3FAF-4268-B9C5-8E293E70064D}"/>
              </a:ext>
            </a:extLst>
          </p:cNvPr>
          <p:cNvCxnSpPr>
            <a:cxnSpLocks/>
          </p:cNvCxnSpPr>
          <p:nvPr/>
        </p:nvCxnSpPr>
        <p:spPr>
          <a:xfrm flipV="1">
            <a:off x="11392055" y="134053"/>
            <a:ext cx="625516" cy="589651"/>
          </a:xfrm>
          <a:prstGeom prst="straightConnector1">
            <a:avLst/>
          </a:prstGeom>
          <a:ln w="73025">
            <a:solidFill>
              <a:schemeClr val="accent4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76140B8-8E46-483D-8919-4F354C328B88}"/>
              </a:ext>
            </a:extLst>
          </p:cNvPr>
          <p:cNvCxnSpPr>
            <a:cxnSpLocks/>
          </p:cNvCxnSpPr>
          <p:nvPr/>
        </p:nvCxnSpPr>
        <p:spPr>
          <a:xfrm flipV="1">
            <a:off x="11482222" y="1958619"/>
            <a:ext cx="625516" cy="589651"/>
          </a:xfrm>
          <a:prstGeom prst="straightConnector1">
            <a:avLst/>
          </a:prstGeom>
          <a:ln w="73025">
            <a:solidFill>
              <a:schemeClr val="accent4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C5209B5F-229D-4D79-9243-E5B122C2586A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67395" y="4252762"/>
            <a:ext cx="6295271" cy="2441023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D3FF1B1-6C47-4911-B072-017E75BC8510}"/>
              </a:ext>
            </a:extLst>
          </p:cNvPr>
          <p:cNvCxnSpPr>
            <a:cxnSpLocks/>
          </p:cNvCxnSpPr>
          <p:nvPr/>
        </p:nvCxnSpPr>
        <p:spPr>
          <a:xfrm flipV="1">
            <a:off x="7940941" y="4488118"/>
            <a:ext cx="625516" cy="589651"/>
          </a:xfrm>
          <a:prstGeom prst="straightConnector1">
            <a:avLst/>
          </a:prstGeom>
          <a:ln w="73025">
            <a:solidFill>
              <a:schemeClr val="accent4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B963009-8350-4DE0-9036-6930411DF544}"/>
              </a:ext>
            </a:extLst>
          </p:cNvPr>
          <p:cNvCxnSpPr>
            <a:cxnSpLocks/>
          </p:cNvCxnSpPr>
          <p:nvPr/>
        </p:nvCxnSpPr>
        <p:spPr>
          <a:xfrm flipV="1">
            <a:off x="11373505" y="4492168"/>
            <a:ext cx="625516" cy="589651"/>
          </a:xfrm>
          <a:prstGeom prst="straightConnector1">
            <a:avLst/>
          </a:prstGeom>
          <a:ln w="73025">
            <a:solidFill>
              <a:schemeClr val="accent4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932A2CD1-144C-42B4-AA1B-9A98FDEAFB2A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706" y="4274021"/>
            <a:ext cx="5891468" cy="2250461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189AE4F-6F4B-4B18-9702-CE6F744B89D2}"/>
              </a:ext>
            </a:extLst>
          </p:cNvPr>
          <p:cNvCxnSpPr>
            <a:cxnSpLocks/>
          </p:cNvCxnSpPr>
          <p:nvPr/>
        </p:nvCxnSpPr>
        <p:spPr>
          <a:xfrm flipV="1">
            <a:off x="5064811" y="4488118"/>
            <a:ext cx="625516" cy="589651"/>
          </a:xfrm>
          <a:prstGeom prst="straightConnector1">
            <a:avLst/>
          </a:prstGeom>
          <a:ln w="73025">
            <a:solidFill>
              <a:schemeClr val="accent4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7C7B678-CF7E-4DB2-9ACF-C99D47C80AF9}"/>
              </a:ext>
            </a:extLst>
          </p:cNvPr>
          <p:cNvCxnSpPr>
            <a:cxnSpLocks/>
          </p:cNvCxnSpPr>
          <p:nvPr/>
        </p:nvCxnSpPr>
        <p:spPr>
          <a:xfrm flipV="1">
            <a:off x="3092784" y="2187928"/>
            <a:ext cx="625516" cy="589651"/>
          </a:xfrm>
          <a:prstGeom prst="straightConnector1">
            <a:avLst/>
          </a:prstGeom>
          <a:ln w="73025">
            <a:solidFill>
              <a:schemeClr val="accent4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52773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1295</TotalTime>
  <Words>741</Words>
  <Application>Microsoft Office PowerPoint</Application>
  <PresentationFormat>Widescreen</PresentationFormat>
  <Paragraphs>68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28</vt:i4>
      </vt:variant>
    </vt:vector>
  </HeadingPairs>
  <TitlesOfParts>
    <vt:vector size="37" baseType="lpstr">
      <vt:lpstr>AppleStorm</vt:lpstr>
      <vt:lpstr>Arial</vt:lpstr>
      <vt:lpstr>Calibri</vt:lpstr>
      <vt:lpstr>Calibri Light</vt:lpstr>
      <vt:lpstr>Roboto Bk</vt:lpstr>
      <vt:lpstr>Segoe UI</vt:lpstr>
      <vt:lpstr>Segoe UI Semibold</vt:lpstr>
      <vt:lpstr>Office Theme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is a Jupyter Notebook?</vt:lpstr>
      <vt:lpstr>Hey Beardy – Enough Talk!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Jeremy Alexander</dc:creator>
  <cp:lastModifiedBy>Rob Sewell</cp:lastModifiedBy>
  <cp:revision>4</cp:revision>
  <dcterms:created xsi:type="dcterms:W3CDTF">2020-05-07T20:53:49Z</dcterms:created>
  <dcterms:modified xsi:type="dcterms:W3CDTF">2020-05-12T09:24:11Z</dcterms:modified>
</cp:coreProperties>
</file>